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C6A8D-1597-4A07-BC0C-8E3B5EAFF7CF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20EBC-F644-4122-AED5-DD4B605DE6C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і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20EBC-F644-4122-AED5-DD4B605DE6C8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AF46235-CCB8-45D9-8151-FA1546C7CA5E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FAA2159-0525-46FC-98A0-0B8B0DB2DA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6235-CCB8-45D9-8151-FA1546C7CA5E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A2159-0525-46FC-98A0-0B8B0DB2DA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6235-CCB8-45D9-8151-FA1546C7CA5E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A2159-0525-46FC-98A0-0B8B0DB2DA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6235-CCB8-45D9-8151-FA1546C7CA5E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A2159-0525-46FC-98A0-0B8B0DB2DAF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6235-CCB8-45D9-8151-FA1546C7CA5E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A2159-0525-46FC-98A0-0B8B0DB2DAF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6235-CCB8-45D9-8151-FA1546C7CA5E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A2159-0525-46FC-98A0-0B8B0DB2DAF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6235-CCB8-45D9-8151-FA1546C7CA5E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A2159-0525-46FC-98A0-0B8B0DB2DAF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6235-CCB8-45D9-8151-FA1546C7CA5E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A2159-0525-46FC-98A0-0B8B0DB2DAF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6235-CCB8-45D9-8151-FA1546C7CA5E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A2159-0525-46FC-98A0-0B8B0DB2DA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DAF46235-CCB8-45D9-8151-FA1546C7CA5E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A2159-0525-46FC-98A0-0B8B0DB2DAF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AF46235-CCB8-45D9-8151-FA1546C7CA5E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FAA2159-0525-46FC-98A0-0B8B0DB2DAF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AF46235-CCB8-45D9-8151-FA1546C7CA5E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FAA2159-0525-46FC-98A0-0B8B0DB2DAF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1412776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Презентація</a:t>
            </a:r>
            <a:r>
              <a:rPr lang="ru-RU" dirty="0" smtClean="0"/>
              <a:t> </a:t>
            </a:r>
            <a:r>
              <a:rPr lang="ru-RU" dirty="0" err="1" smtClean="0"/>
              <a:t>освітньої</a:t>
            </a:r>
            <a:r>
              <a:rPr lang="ru-RU" dirty="0" smtClean="0"/>
              <a:t> </a:t>
            </a:r>
            <a:r>
              <a:rPr lang="ru-RU" dirty="0" err="1" smtClean="0"/>
              <a:t>платформи</a:t>
            </a:r>
            <a:r>
              <a:rPr lang="ru-RU" dirty="0" smtClean="0"/>
              <a:t> </a:t>
            </a:r>
            <a:r>
              <a:rPr lang="ru-RU" dirty="0" smtClean="0"/>
              <a:t>«</a:t>
            </a:r>
            <a:r>
              <a:rPr lang="ru-RU" dirty="0" err="1" smtClean="0"/>
              <a:t>Всеосвіта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ru-RU" dirty="0" err="1" smtClean="0"/>
              <a:t>Підготувала</a:t>
            </a:r>
            <a:r>
              <a:rPr lang="ru-RU" dirty="0" smtClean="0"/>
              <a:t> </a:t>
            </a:r>
            <a:r>
              <a:rPr lang="ru-RU" dirty="0" err="1" smtClean="0"/>
              <a:t>вчитель</a:t>
            </a:r>
            <a:r>
              <a:rPr lang="ru-RU" dirty="0" smtClean="0"/>
              <a:t> – дефектолог закладу </a:t>
            </a:r>
            <a:r>
              <a:rPr lang="ru-RU" dirty="0" err="1" smtClean="0"/>
              <a:t>дошкільної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(</a:t>
            </a:r>
            <a:r>
              <a:rPr lang="ru-RU" dirty="0" err="1" smtClean="0"/>
              <a:t>ясел</a:t>
            </a:r>
            <a:r>
              <a:rPr lang="ru-RU" dirty="0" smtClean="0"/>
              <a:t> – садка) </a:t>
            </a:r>
            <a:r>
              <a:rPr lang="ru-RU" dirty="0" err="1" smtClean="0"/>
              <a:t>комбінованого</a:t>
            </a:r>
            <a:r>
              <a:rPr lang="ru-RU" dirty="0" smtClean="0"/>
              <a:t> типу №32 « </a:t>
            </a:r>
            <a:r>
              <a:rPr lang="ru-RU" dirty="0" err="1" smtClean="0"/>
              <a:t>Лісова</a:t>
            </a:r>
            <a:r>
              <a:rPr lang="ru-RU" dirty="0" smtClean="0"/>
              <a:t> </a:t>
            </a:r>
            <a:r>
              <a:rPr lang="ru-RU" dirty="0" err="1" smtClean="0"/>
              <a:t>казка</a:t>
            </a:r>
            <a:r>
              <a:rPr lang="ru-RU" dirty="0" smtClean="0"/>
              <a:t>» </a:t>
            </a:r>
            <a:r>
              <a:rPr lang="ru-RU" dirty="0" err="1" smtClean="0"/>
              <a:t>Куренна</a:t>
            </a:r>
            <a:r>
              <a:rPr lang="ru-RU" dirty="0" smtClean="0"/>
              <a:t> </a:t>
            </a:r>
            <a:r>
              <a:rPr lang="ru-RU" dirty="0" err="1" smtClean="0"/>
              <a:t>Ірина</a:t>
            </a:r>
            <a:r>
              <a:rPr lang="ru-RU" dirty="0" smtClean="0"/>
              <a:t> </a:t>
            </a:r>
            <a:r>
              <a:rPr lang="ru-RU" dirty="0" err="1" smtClean="0"/>
              <a:t>Борисівна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ним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2164" y="0"/>
            <a:ext cx="9166164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дяка проекту vseosvita.ua №RC8942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1986469" cy="28112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Нагороди за </a:t>
            </a:r>
            <a:r>
              <a:rPr lang="ru-RU" sz="2400" dirty="0" err="1" smtClean="0"/>
              <a:t>власні</a:t>
            </a:r>
            <a:r>
              <a:rPr lang="ru-RU" sz="2400" dirty="0" smtClean="0"/>
              <a:t> </a:t>
            </a:r>
            <a:r>
              <a:rPr lang="ru-RU" sz="2400" dirty="0" err="1" smtClean="0"/>
              <a:t>методичні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публікації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платформі</a:t>
            </a:r>
            <a:r>
              <a:rPr lang="ru-RU" sz="2400" dirty="0" smtClean="0"/>
              <a:t> «</a:t>
            </a:r>
            <a:r>
              <a:rPr lang="ru-RU" sz="2400" dirty="0" err="1" smtClean="0"/>
              <a:t>Всеосвіта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5" name="Рисунок 4" descr="Золота грамота проекту vseosvita.ua №FI0477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628800"/>
            <a:ext cx="3179064" cy="4499026"/>
          </a:xfrm>
          <a:prstGeom prst="rect">
            <a:avLst/>
          </a:prstGeom>
        </p:spPr>
      </p:pic>
      <p:pic>
        <p:nvPicPr>
          <p:cNvPr id="6" name="Рисунок 5" descr="Почесна грамота проекту vseosvita.ua №YO7868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933056"/>
            <a:ext cx="2066799" cy="2924944"/>
          </a:xfrm>
          <a:prstGeom prst="rect">
            <a:avLst/>
          </a:prstGeom>
        </p:spPr>
      </p:pic>
      <p:pic>
        <p:nvPicPr>
          <p:cNvPr id="7" name="Рисунок 6" descr="Грамота проекту від vseosvita.ua №QM2213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908720"/>
            <a:ext cx="2035267" cy="2880320"/>
          </a:xfrm>
          <a:prstGeom prst="rect">
            <a:avLst/>
          </a:prstGeom>
        </p:spPr>
      </p:pic>
      <p:pic>
        <p:nvPicPr>
          <p:cNvPr id="8" name="Рисунок 7" descr="Грамота проекту vseosvita.ua №FV17047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3933056"/>
            <a:ext cx="2066800" cy="29249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* </a:t>
            </a:r>
            <a:r>
              <a:rPr lang="ru-RU" sz="4000" dirty="0" err="1" smtClean="0"/>
              <a:t>Вебінари</a:t>
            </a:r>
            <a:r>
              <a:rPr lang="ru-RU" sz="4000" dirty="0" smtClean="0"/>
              <a:t> ;</a:t>
            </a:r>
          </a:p>
          <a:p>
            <a:r>
              <a:rPr lang="ru-RU" sz="4000" dirty="0" smtClean="0"/>
              <a:t>*</a:t>
            </a:r>
            <a:r>
              <a:rPr lang="ru-RU" sz="4000" dirty="0" err="1" smtClean="0"/>
              <a:t>Курси</a:t>
            </a:r>
            <a:r>
              <a:rPr lang="ru-RU" sz="4000" dirty="0" smtClean="0"/>
              <a:t> </a:t>
            </a:r>
            <a:r>
              <a:rPr lang="ru-RU" sz="4000" dirty="0" err="1" smtClean="0"/>
              <a:t>підвищення</a:t>
            </a:r>
            <a:r>
              <a:rPr lang="ru-RU" sz="4000" dirty="0" smtClean="0"/>
              <a:t> </a:t>
            </a:r>
            <a:r>
              <a:rPr lang="ru-RU" sz="4000" dirty="0" err="1" smtClean="0"/>
              <a:t>кваліфікації</a:t>
            </a:r>
            <a:r>
              <a:rPr lang="ru-RU" sz="4000" dirty="0" smtClean="0"/>
              <a:t> ;</a:t>
            </a:r>
          </a:p>
          <a:p>
            <a:r>
              <a:rPr lang="ru-RU" sz="4000" dirty="0" smtClean="0"/>
              <a:t>*</a:t>
            </a:r>
            <a:r>
              <a:rPr lang="ru-RU" sz="4000" dirty="0" err="1" smtClean="0"/>
              <a:t>Конференції</a:t>
            </a:r>
            <a:r>
              <a:rPr lang="ru-RU" sz="4000" dirty="0" smtClean="0"/>
              <a:t> ;</a:t>
            </a:r>
          </a:p>
          <a:p>
            <a:r>
              <a:rPr lang="ru-RU" sz="4000" dirty="0" smtClean="0"/>
              <a:t>*</a:t>
            </a:r>
            <a:r>
              <a:rPr lang="ru-RU" sz="4000" dirty="0" err="1" smtClean="0"/>
              <a:t>Семінари</a:t>
            </a:r>
            <a:r>
              <a:rPr lang="ru-RU" sz="4000" dirty="0" smtClean="0"/>
              <a:t> ;</a:t>
            </a:r>
          </a:p>
          <a:p>
            <a:r>
              <a:rPr lang="ru-RU" sz="4000" dirty="0" smtClean="0"/>
              <a:t>*</a:t>
            </a:r>
            <a:r>
              <a:rPr lang="ru-RU" sz="4000" dirty="0" err="1" smtClean="0"/>
              <a:t>Марафони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err="1" smtClean="0">
                <a:solidFill>
                  <a:srgbClr val="00B0F0"/>
                </a:solidFill>
              </a:rPr>
              <a:t>Підвищення</a:t>
            </a:r>
            <a:r>
              <a:rPr lang="ru-RU" sz="4000" dirty="0" smtClean="0">
                <a:solidFill>
                  <a:srgbClr val="00B0F0"/>
                </a:solidFill>
              </a:rPr>
              <a:t> </a:t>
            </a:r>
            <a:r>
              <a:rPr lang="ru-RU" sz="4000" dirty="0" err="1" smtClean="0">
                <a:solidFill>
                  <a:srgbClr val="00B0F0"/>
                </a:solidFill>
              </a:rPr>
              <a:t>кваліфікації</a:t>
            </a:r>
            <a:r>
              <a:rPr lang="ru-RU" sz="4000" dirty="0" smtClean="0">
                <a:solidFill>
                  <a:srgbClr val="00B0F0"/>
                </a:solidFill>
              </a:rPr>
              <a:t> </a:t>
            </a:r>
            <a:r>
              <a:rPr lang="ru-RU" sz="4000" dirty="0" err="1" smtClean="0">
                <a:solidFill>
                  <a:srgbClr val="00B0F0"/>
                </a:solidFill>
              </a:rPr>
              <a:t>педагогів</a:t>
            </a:r>
            <a:r>
              <a:rPr lang="ru-RU" sz="4000" dirty="0" smtClean="0">
                <a:solidFill>
                  <a:srgbClr val="00B0F0"/>
                </a:solidFill>
              </a:rPr>
              <a:t> :</a:t>
            </a:r>
            <a:endParaRPr lang="ru-RU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268760"/>
            <a:ext cx="3816424" cy="488461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00B0F0"/>
                </a:solidFill>
              </a:rPr>
              <a:t>Інструменти</a:t>
            </a:r>
            <a:r>
              <a:rPr lang="ru-RU" dirty="0" smtClean="0">
                <a:solidFill>
                  <a:srgbClr val="00B0F0"/>
                </a:solidFill>
              </a:rPr>
              <a:t> педагога: 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90902"/>
            <a:ext cx="8229600" cy="430643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err="1" smtClean="0">
                <a:solidFill>
                  <a:srgbClr val="00B0F0"/>
                </a:solidFill>
              </a:rPr>
              <a:t>Використання</a:t>
            </a:r>
            <a:r>
              <a:rPr lang="ru-RU" sz="3200" dirty="0" smtClean="0">
                <a:solidFill>
                  <a:srgbClr val="00B0F0"/>
                </a:solidFill>
              </a:rPr>
              <a:t> </a:t>
            </a:r>
            <a:r>
              <a:rPr lang="ru-RU" sz="3200" dirty="0" err="1" smtClean="0">
                <a:solidFill>
                  <a:srgbClr val="00B0F0"/>
                </a:solidFill>
              </a:rPr>
              <a:t>олімпіад</a:t>
            </a:r>
            <a:r>
              <a:rPr lang="ru-RU" sz="3200" dirty="0" smtClean="0">
                <a:solidFill>
                  <a:srgbClr val="00B0F0"/>
                </a:solidFill>
              </a:rPr>
              <a:t> як </a:t>
            </a:r>
            <a:r>
              <a:rPr lang="ru-RU" sz="3200" dirty="0" err="1" smtClean="0">
                <a:solidFill>
                  <a:srgbClr val="00B0F0"/>
                </a:solidFill>
              </a:rPr>
              <a:t>додаткового</a:t>
            </a:r>
            <a:r>
              <a:rPr lang="ru-RU" sz="3200" dirty="0" smtClean="0">
                <a:solidFill>
                  <a:srgbClr val="00B0F0"/>
                </a:solidFill>
              </a:rPr>
              <a:t> </a:t>
            </a:r>
            <a:r>
              <a:rPr lang="ru-RU" sz="3200" dirty="0" err="1" smtClean="0">
                <a:solidFill>
                  <a:srgbClr val="00B0F0"/>
                </a:solidFill>
              </a:rPr>
              <a:t>інструменту</a:t>
            </a:r>
            <a:r>
              <a:rPr lang="ru-RU" sz="3200" dirty="0" smtClean="0">
                <a:solidFill>
                  <a:srgbClr val="00B0F0"/>
                </a:solidFill>
              </a:rPr>
              <a:t> для </a:t>
            </a:r>
            <a:r>
              <a:rPr lang="ru-RU" sz="3200" dirty="0" err="1" smtClean="0">
                <a:solidFill>
                  <a:srgbClr val="00B0F0"/>
                </a:solidFill>
              </a:rPr>
              <a:t>мотивації</a:t>
            </a:r>
            <a:r>
              <a:rPr lang="ru-RU" sz="3200" dirty="0" smtClean="0">
                <a:solidFill>
                  <a:srgbClr val="00B0F0"/>
                </a:solidFill>
              </a:rPr>
              <a:t> </a:t>
            </a:r>
            <a:r>
              <a:rPr lang="ru-RU" sz="3200" dirty="0" err="1" smtClean="0">
                <a:solidFill>
                  <a:srgbClr val="00B0F0"/>
                </a:solidFill>
              </a:rPr>
              <a:t>вихованців</a:t>
            </a:r>
            <a:endParaRPr lang="ru-RU" sz="3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2204864"/>
            <a:ext cx="8229600" cy="4018451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Не </a:t>
            </a:r>
            <a:r>
              <a:rPr lang="ru-RU" sz="2800" i="1" dirty="0" err="1" smtClean="0"/>
              <a:t>зупиняйтеся</a:t>
            </a:r>
            <a:r>
              <a:rPr lang="ru-RU" sz="2800" i="1" dirty="0" smtClean="0"/>
              <a:t> перед </a:t>
            </a:r>
            <a:r>
              <a:rPr lang="ru-RU" sz="2800" i="1" dirty="0" err="1" smtClean="0"/>
              <a:t>перешкодами</a:t>
            </a:r>
            <a:r>
              <a:rPr lang="ru-RU" sz="2800" i="1" dirty="0" smtClean="0"/>
              <a:t> , </a:t>
            </a:r>
            <a:r>
              <a:rPr lang="ru-RU" sz="2800" i="1" dirty="0" err="1" smtClean="0"/>
              <a:t>зростайте</a:t>
            </a:r>
            <a:r>
              <a:rPr lang="ru-RU" sz="2800" i="1" dirty="0" smtClean="0"/>
              <a:t> , будьте </a:t>
            </a:r>
            <a:r>
              <a:rPr lang="ru-RU" sz="2800" i="1" dirty="0" err="1" smtClean="0"/>
              <a:t>сильними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і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сміливими</a:t>
            </a:r>
            <a:r>
              <a:rPr lang="ru-RU" sz="2800" i="1" dirty="0" smtClean="0"/>
              <a:t> , </a:t>
            </a:r>
            <a:r>
              <a:rPr lang="ru-RU" sz="2800" i="1" dirty="0" err="1" smtClean="0"/>
              <a:t>надихайтеся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життям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і</a:t>
            </a:r>
            <a:r>
              <a:rPr lang="ru-RU" sz="2800" i="1" dirty="0" smtClean="0"/>
              <a:t> ставайте прикладом для </a:t>
            </a:r>
            <a:r>
              <a:rPr lang="ru-RU" sz="2800" i="1" dirty="0" err="1" smtClean="0"/>
              <a:t>інших</a:t>
            </a:r>
            <a:r>
              <a:rPr lang="ru-RU" sz="2800" i="1" dirty="0" smtClean="0"/>
              <a:t> ! </a:t>
            </a:r>
          </a:p>
          <a:p>
            <a:r>
              <a:rPr lang="ru-RU" sz="2800" i="1" dirty="0" smtClean="0"/>
              <a:t>Будьте </a:t>
            </a:r>
            <a:r>
              <a:rPr lang="ru-RU" sz="2800" i="1" dirty="0" err="1" smtClean="0"/>
              <a:t>найщасливішими</a:t>
            </a:r>
            <a:r>
              <a:rPr lang="ru-RU" sz="2800" i="1" dirty="0" smtClean="0"/>
              <a:t> та </a:t>
            </a:r>
            <a:r>
              <a:rPr lang="ru-RU" sz="2800" i="1" dirty="0" err="1" smtClean="0"/>
              <a:t>робіть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щасливими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своїх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учнів</a:t>
            </a:r>
            <a:r>
              <a:rPr lang="ru-RU" sz="2800" i="1" dirty="0" smtClean="0"/>
              <a:t> . </a:t>
            </a:r>
            <a:endParaRPr lang="ru-RU" sz="28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409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00B0F0"/>
                </a:solidFill>
              </a:rPr>
              <a:t>Долучайтеся</a:t>
            </a:r>
            <a:r>
              <a:rPr lang="ru-RU" dirty="0" smtClean="0">
                <a:solidFill>
                  <a:srgbClr val="00B0F0"/>
                </a:solidFill>
              </a:rPr>
              <a:t> до </a:t>
            </a:r>
            <a:r>
              <a:rPr lang="ru-RU" dirty="0" err="1" smtClean="0">
                <a:solidFill>
                  <a:srgbClr val="00B0F0"/>
                </a:solidFill>
              </a:rPr>
              <a:t>освітньої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платфоми</a:t>
            </a:r>
            <a:r>
              <a:rPr lang="ru-RU" dirty="0" smtClean="0">
                <a:solidFill>
                  <a:srgbClr val="00B0F0"/>
                </a:solidFill>
              </a:rPr>
              <a:t> « </a:t>
            </a:r>
            <a:r>
              <a:rPr lang="ru-RU" dirty="0" err="1" smtClean="0">
                <a:solidFill>
                  <a:srgbClr val="00B0F0"/>
                </a:solidFill>
              </a:rPr>
              <a:t>Всеосвіта</a:t>
            </a:r>
            <a:r>
              <a:rPr lang="ru-RU" dirty="0" smtClean="0">
                <a:solidFill>
                  <a:srgbClr val="00B0F0"/>
                </a:solidFill>
              </a:rPr>
              <a:t>»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</TotalTime>
  <Words>108</Words>
  <Application>Microsoft Office PowerPoint</Application>
  <PresentationFormat>Экран (4:3)</PresentationFormat>
  <Paragraphs>16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Calibri</vt:lpstr>
      <vt:lpstr>Lucida Sans Unicode</vt:lpstr>
      <vt:lpstr>Verdana</vt:lpstr>
      <vt:lpstr>Wingdings 2</vt:lpstr>
      <vt:lpstr>Wingdings 3</vt:lpstr>
      <vt:lpstr>Открытая</vt:lpstr>
      <vt:lpstr>Презентація освітньої платформи «Всеосвіта»</vt:lpstr>
      <vt:lpstr>Презентация PowerPoint</vt:lpstr>
      <vt:lpstr>Нагороди за власні методичні публікації на платформі «Всеосвіта»</vt:lpstr>
      <vt:lpstr>Підвищення кваліфікації педагогів :</vt:lpstr>
      <vt:lpstr>Інструменти педагога: </vt:lpstr>
      <vt:lpstr>Використання олімпіад як додаткового інструменту для мотивації вихованців</vt:lpstr>
      <vt:lpstr>Долучайтеся до освітньої платфоми « Всеосвіта»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освітньої платфоми «Всеосвіта»</dc:title>
  <dc:creator>User</dc:creator>
  <cp:lastModifiedBy>Пользователь</cp:lastModifiedBy>
  <cp:revision>6</cp:revision>
  <dcterms:created xsi:type="dcterms:W3CDTF">2021-09-15T10:51:24Z</dcterms:created>
  <dcterms:modified xsi:type="dcterms:W3CDTF">2021-09-21T11:08:03Z</dcterms:modified>
</cp:coreProperties>
</file>