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05B6-FD1B-446B-BD8D-44F834BF70D9}" type="datetimeFigureOut">
              <a:rPr lang="uk-UA" smtClean="0"/>
              <a:t>12.07.2016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3558-E675-4A56-8890-9D66B8932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71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05B6-FD1B-446B-BD8D-44F834BF70D9}" type="datetimeFigureOut">
              <a:rPr lang="uk-UA" smtClean="0"/>
              <a:t>12.07.2016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3558-E675-4A56-8890-9D66B8932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1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00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Урок - казка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2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Сформулюйте правило знаходження невідомого зменшуваного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1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 знайти невідомий від’ємник?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 знайти невідомий множник?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 знайти невідомий дільник?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 знайти невідоме ділене?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98738" indent="-1165225"/>
            <a:r>
              <a:rPr lang="uk-UA" smtClean="0"/>
              <a:t>Знайдіть корені рівнянь</a:t>
            </a:r>
            <a:br>
              <a:rPr lang="uk-UA" smtClean="0"/>
            </a:br>
            <a:r>
              <a:rPr lang="uk-UA" smtClean="0"/>
              <a:t>та розкодуйте слово:</a:t>
            </a:r>
            <a:br>
              <a:rPr lang="uk-UA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1. </a:t>
            </a:r>
            <a:r>
              <a:rPr lang="uk-UA" i="1" smtClean="0"/>
              <a:t>4х =</a:t>
            </a:r>
            <a:r>
              <a:rPr lang="uk-UA" smtClean="0"/>
              <a:t> 64;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2. </a:t>
            </a:r>
            <a:r>
              <a:rPr lang="uk-UA" i="1" smtClean="0"/>
              <a:t>5х+4х=36;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3. </a:t>
            </a:r>
            <a:r>
              <a:rPr lang="uk-UA" i="1" smtClean="0"/>
              <a:t>9х</a:t>
            </a:r>
            <a:r>
              <a:rPr lang="ru-RU" smtClean="0"/>
              <a:t> - 4х + </a:t>
            </a:r>
            <a:r>
              <a:rPr lang="uk-UA" i="1" smtClean="0"/>
              <a:t>3х =</a:t>
            </a:r>
            <a:r>
              <a:rPr lang="ru-RU" smtClean="0"/>
              <a:t> 48;</a:t>
            </a:r>
            <a:br>
              <a:rPr lang="ru-RU" smtClean="0"/>
            </a:br>
            <a:r>
              <a:rPr lang="ru-RU" smtClean="0"/>
              <a:t>4. </a:t>
            </a:r>
            <a:r>
              <a:rPr lang="uk-UA" smtClean="0"/>
              <a:t>20+</a:t>
            </a:r>
            <a:r>
              <a:rPr lang="uk-UA" i="1" smtClean="0"/>
              <a:t> </a:t>
            </a:r>
            <a:r>
              <a:rPr lang="ru-RU" i="1" smtClean="0"/>
              <a:t>2х</a:t>
            </a:r>
            <a:r>
              <a:rPr lang="uk-UA" smtClean="0"/>
              <a:t> =</a:t>
            </a:r>
            <a:r>
              <a:rPr lang="ru-RU" smtClean="0"/>
              <a:t> 110; </a:t>
            </a:r>
            <a:br>
              <a:rPr lang="ru-RU" smtClean="0"/>
            </a:br>
            <a:r>
              <a:rPr lang="ru-RU" smtClean="0"/>
              <a:t>5. </a:t>
            </a:r>
            <a:r>
              <a:rPr lang="uk-UA" i="1" smtClean="0"/>
              <a:t>2х -</a:t>
            </a:r>
            <a:r>
              <a:rPr lang="ru-RU" smtClean="0"/>
              <a:t> 64 = 86;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8000" smtClean="0"/>
              <a:t>Успіх</a:t>
            </a:r>
            <a:endParaRPr lang="ru-RU" sz="8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Розв’яжіть рівняння:</a:t>
            </a:r>
            <a:br>
              <a:rPr lang="uk-UA" smtClean="0"/>
            </a:br>
            <a:r>
              <a:rPr lang="uk-UA" smtClean="0"/>
              <a:t> </a:t>
            </a:r>
            <a:r>
              <a:rPr lang="ru-RU" smtClean="0"/>
              <a:t>9·( 283 - х) = 1701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Знайдіть корені рівняння: </a:t>
            </a:r>
            <a:br>
              <a:rPr lang="uk-UA" smtClean="0"/>
            </a:br>
            <a:r>
              <a:rPr lang="ru-RU" smtClean="0"/>
              <a:t>(</a:t>
            </a:r>
            <a:r>
              <a:rPr lang="uk-UA" smtClean="0"/>
              <a:t>358-х):</a:t>
            </a:r>
            <a:r>
              <a:rPr lang="ru-RU" smtClean="0"/>
              <a:t> 21 = 13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Фізкультхвилинка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7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Знайдіть усі значення змінної, при яких рівність перетворюється на правильну:</a:t>
            </a:r>
            <a:br>
              <a:rPr lang="uk-UA" smtClean="0"/>
            </a:br>
            <a:r>
              <a:rPr lang="uk-UA" smtClean="0"/>
              <a:t> </a:t>
            </a:r>
            <a:r>
              <a:rPr lang="ru-RU" smtClean="0"/>
              <a:t>65 : (х + 4 ) - 6 = 7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6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6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Зобразити на смайлику свої враження від уроку: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 b="1" smtClean="0">
                <a:latin typeface="Comic Sans MS" panose="030F0702030302020204" pitchFamily="66" charset="0"/>
              </a:rPr>
              <a:t>Мета:</a:t>
            </a:r>
            <a:br>
              <a:rPr lang="uk-UA" sz="3600" b="1" smtClean="0">
                <a:latin typeface="Comic Sans MS" panose="030F0702030302020204" pitchFamily="66" charset="0"/>
              </a:rPr>
            </a:br>
            <a:r>
              <a:rPr lang="uk-UA" sz="4000" smtClean="0"/>
              <a:t>Формувати вміння і навички учнів у розв’язуванні рівнянь.</a:t>
            </a:r>
            <a:br>
              <a:rPr lang="uk-UA" sz="4000" smtClean="0"/>
            </a:br>
            <a:r>
              <a:rPr lang="uk-UA" sz="4000" smtClean="0"/>
              <a:t>Розвивати мислення, пам'ять, увагу, інтерес до математики, вміння самостійно застосовувати набуті знання.</a:t>
            </a:r>
            <a:br>
              <a:rPr lang="uk-UA" sz="4000" smtClean="0"/>
            </a:br>
            <a:r>
              <a:rPr lang="uk-UA" sz="4000" smtClean="0"/>
              <a:t>Виховувати працелюбність, акуратність, самостійність, культуру мовлення й письма, відповідальність, почуття співпраці.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27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Розташуйте свій смайлик на </a:t>
            </a:r>
            <a:r>
              <a:rPr lang="ru-RU" smtClean="0"/>
              <a:t>“</a:t>
            </a:r>
            <a:r>
              <a:rPr lang="uk-UA" smtClean="0"/>
              <a:t>сходинках</a:t>
            </a:r>
            <a:r>
              <a:rPr lang="ru-RU" smtClean="0"/>
              <a:t>”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Домашнє завдання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5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723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mtClean="0"/>
              <a:t>Що називається рівнянням?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70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Що називають коренем рівняння?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 знайти невідомий доданок?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9337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Экран (4:3)</PresentationFormat>
  <Paragraphs>19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Урок - казка</vt:lpstr>
      <vt:lpstr>Успіх</vt:lpstr>
      <vt:lpstr>Мета: Формувати вміння і навички учнів у розв’язуванні рівнянь. Розвивати мислення, пам'ять, увагу, інтерес до математики, вміння самостійно застосовувати набуті знання. Виховувати працелюбність, акуратність, самостійність, культуру мовлення й письма, відповідальність, почуття співпраці.</vt:lpstr>
      <vt:lpstr>Презентация PowerPoint</vt:lpstr>
      <vt:lpstr>Презентация PowerPoint</vt:lpstr>
      <vt:lpstr>Презентация PowerPoint</vt:lpstr>
      <vt:lpstr>Що називається рівнянням? </vt:lpstr>
      <vt:lpstr>Що називають коренем рівняння?</vt:lpstr>
      <vt:lpstr>Як знайти невідомий доданок?</vt:lpstr>
      <vt:lpstr>Сформулюйте правило знаходження невідомого зменшуваного</vt:lpstr>
      <vt:lpstr>Як знайти невідомий від’ємник? </vt:lpstr>
      <vt:lpstr>Як знайти невідомий множник?</vt:lpstr>
      <vt:lpstr>Як знайти невідомий дільник? </vt:lpstr>
      <vt:lpstr>Як знайти невідоме ділене? </vt:lpstr>
      <vt:lpstr>Презентация PowerPoint</vt:lpstr>
      <vt:lpstr>Презентация PowerPoint</vt:lpstr>
      <vt:lpstr>Знайдіть корені рівнянь та розкодуйте слово:  1. 4х = 64; 2. 5х+4х=36; 3. 9х - 4х + 3х = 48; 4. 20+ 2х = 110;  5. 2х - 64 = 86; </vt:lpstr>
      <vt:lpstr>Презентация PowerPoint</vt:lpstr>
      <vt:lpstr>Презентация PowerPoint</vt:lpstr>
      <vt:lpstr>Розв’яжіть рівняння:  9·( 283 - х) = 1701 </vt:lpstr>
      <vt:lpstr>Знайдіть корені рівняння:  (358-х): 21 = 13</vt:lpstr>
      <vt:lpstr>Фізкультхвилинка</vt:lpstr>
      <vt:lpstr>Знайдіть усі значення змінної, при яких рівність перетворюється на правильну:  65 : (х + 4 ) - 6 =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Зобразити на смайлику свої враження від уроку:</vt:lpstr>
      <vt:lpstr>Розташуйте свій смайлик на “сходинках”</vt:lpstr>
      <vt:lpstr>Домашнє завдання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казка</dc:title>
  <dc:creator>Леся Цюрюпа</dc:creator>
  <cp:lastModifiedBy>Леся Цюрюпа</cp:lastModifiedBy>
  <cp:revision>1</cp:revision>
  <dcterms:created xsi:type="dcterms:W3CDTF">2016-07-12T17:57:37Z</dcterms:created>
  <dcterms:modified xsi:type="dcterms:W3CDTF">2016-07-12T17:57:37Z</dcterms:modified>
</cp:coreProperties>
</file>