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95" r:id="rId2"/>
    <p:sldId id="266" r:id="rId3"/>
    <p:sldId id="264" r:id="rId4"/>
    <p:sldId id="265" r:id="rId5"/>
    <p:sldId id="28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367" autoAdjust="0"/>
    <p:restoredTop sz="94660"/>
  </p:normalViewPr>
  <p:slideViewPr>
    <p:cSldViewPr snapToGrid="0">
      <p:cViewPr varScale="1">
        <p:scale>
          <a:sx n="40" d="100"/>
          <a:sy n="40" d="100"/>
        </p:scale>
        <p:origin x="-96" y="-9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D3B-40A0-4AC3-BFDA-89C9EDE96B28}" type="datetimeFigureOut">
              <a:rPr lang="ru-RU" smtClean="0"/>
              <a:pPr/>
              <a:t>20.08.21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47B-A342-462C-8EF8-94A4DC7061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845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D3B-40A0-4AC3-BFDA-89C9EDE96B28}" type="datetimeFigureOut">
              <a:rPr lang="ru-RU" smtClean="0"/>
              <a:pPr/>
              <a:t>20.08.21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47B-A342-462C-8EF8-94A4DC7061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0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D3B-40A0-4AC3-BFDA-89C9EDE96B28}" type="datetimeFigureOut">
              <a:rPr lang="ru-RU" smtClean="0"/>
              <a:pPr/>
              <a:t>20.08.21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47B-A342-462C-8EF8-94A4DC7061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6886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D3B-40A0-4AC3-BFDA-89C9EDE96B28}" type="datetimeFigureOut">
              <a:rPr lang="ru-RU" smtClean="0"/>
              <a:pPr/>
              <a:t>20.08.21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47B-A342-462C-8EF8-94A4DC7061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131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D3B-40A0-4AC3-BFDA-89C9EDE96B28}" type="datetimeFigureOut">
              <a:rPr lang="ru-RU" smtClean="0"/>
              <a:pPr/>
              <a:t>20.08.21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47B-A342-462C-8EF8-94A4DC7061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7710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D3B-40A0-4AC3-BFDA-89C9EDE96B28}" type="datetimeFigureOut">
              <a:rPr lang="ru-RU" smtClean="0"/>
              <a:pPr/>
              <a:t>20.08.21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47B-A342-462C-8EF8-94A4DC7061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7658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D3B-40A0-4AC3-BFDA-89C9EDE96B28}" type="datetimeFigureOut">
              <a:rPr lang="ru-RU" smtClean="0"/>
              <a:pPr/>
              <a:t>20.08.21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47B-A342-462C-8EF8-94A4DC7061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04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D3B-40A0-4AC3-BFDA-89C9EDE96B28}" type="datetimeFigureOut">
              <a:rPr lang="ru-RU" smtClean="0"/>
              <a:pPr/>
              <a:t>20.08.21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47B-A342-462C-8EF8-94A4DC7061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720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D3B-40A0-4AC3-BFDA-89C9EDE96B28}" type="datetimeFigureOut">
              <a:rPr lang="ru-RU" smtClean="0"/>
              <a:pPr/>
              <a:t>20.08.21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47B-A342-462C-8EF8-94A4DC7061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90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D3B-40A0-4AC3-BFDA-89C9EDE96B28}" type="datetimeFigureOut">
              <a:rPr lang="ru-RU" smtClean="0"/>
              <a:pPr/>
              <a:t>20.08.21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47B-A342-462C-8EF8-94A4DC7061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28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D3B-40A0-4AC3-BFDA-89C9EDE96B28}" type="datetimeFigureOut">
              <a:rPr lang="ru-RU" smtClean="0"/>
              <a:pPr/>
              <a:t>20.08.21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47B-A342-462C-8EF8-94A4DC7061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394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D3B-40A0-4AC3-BFDA-89C9EDE96B28}" type="datetimeFigureOut">
              <a:rPr lang="ru-RU" smtClean="0"/>
              <a:pPr/>
              <a:t>20.08.21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47B-A342-462C-8EF8-94A4DC7061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396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D3B-40A0-4AC3-BFDA-89C9EDE96B28}" type="datetimeFigureOut">
              <a:rPr lang="ru-RU" smtClean="0"/>
              <a:pPr/>
              <a:t>20.08.21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47B-A342-462C-8EF8-94A4DC7061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529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D3B-40A0-4AC3-BFDA-89C9EDE96B28}" type="datetimeFigureOut">
              <a:rPr lang="ru-RU" smtClean="0"/>
              <a:pPr/>
              <a:t>20.08.21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47B-A342-462C-8EF8-94A4DC7061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281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D3B-40A0-4AC3-BFDA-89C9EDE96B28}" type="datetimeFigureOut">
              <a:rPr lang="ru-RU" smtClean="0"/>
              <a:pPr/>
              <a:t>20.08.21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47B-A342-462C-8EF8-94A4DC7061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130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E6D3B-40A0-4AC3-BFDA-89C9EDE96B28}" type="datetimeFigureOut">
              <a:rPr lang="ru-RU" smtClean="0"/>
              <a:pPr/>
              <a:t>20.08.21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47B-A342-462C-8EF8-94A4DC7061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77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E6D3B-40A0-4AC3-BFDA-89C9EDE96B28}" type="datetimeFigureOut">
              <a:rPr lang="ru-RU" smtClean="0"/>
              <a:pPr/>
              <a:t>20.08.21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C18747B-A342-462C-8EF8-94A4DC7061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46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ДІЄСЛОВА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6362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9451" y="2985439"/>
            <a:ext cx="4185623" cy="33041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 smtClean="0">
                <a:solidFill>
                  <a:srgbClr val="FF0000"/>
                </a:solidFill>
              </a:rPr>
              <a:t>З іменником:</a:t>
            </a:r>
          </a:p>
          <a:p>
            <a:pPr marL="0" indent="0">
              <a:buNone/>
            </a:pPr>
            <a:r>
              <a:rPr lang="uk-UA" sz="2400" dirty="0" smtClean="0"/>
              <a:t>Хмаринка пливе.</a:t>
            </a:r>
            <a:endParaRPr lang="uk-UA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6716" y="345068"/>
            <a:ext cx="9430847" cy="1320800"/>
          </a:xfrm>
        </p:spPr>
        <p:txBody>
          <a:bodyPr/>
          <a:lstStyle/>
          <a:p>
            <a:r>
              <a:rPr lang="uk-UA" dirty="0" smtClean="0"/>
              <a:t>Що ви знаєте про дієслово? </a:t>
            </a:r>
            <a:r>
              <a:rPr lang="uk-UA" dirty="0"/>
              <a:t> </a:t>
            </a:r>
            <a:r>
              <a:rPr lang="uk-UA" dirty="0" smtClean="0"/>
              <a:t>(пригадай</a:t>
            </a:r>
            <a:r>
              <a:rPr lang="uk-UA" dirty="0"/>
              <a:t>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0264" y="1385455"/>
            <a:ext cx="4488818" cy="1383527"/>
          </a:xfrm>
        </p:spPr>
        <p:txBody>
          <a:bodyPr/>
          <a:lstStyle/>
          <a:p>
            <a:r>
              <a:rPr lang="uk-UA" dirty="0" smtClean="0"/>
              <a:t>1.З якими частинами мови найчастіше вживається?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959082" y="1930400"/>
            <a:ext cx="4314919" cy="838582"/>
          </a:xfrm>
        </p:spPr>
        <p:txBody>
          <a:bodyPr/>
          <a:lstStyle/>
          <a:p>
            <a:r>
              <a:rPr lang="uk-UA" dirty="0" smtClean="0"/>
              <a:t>2.Чим найчастіше виступає у реченні</a:t>
            </a:r>
            <a:r>
              <a:rPr lang="uk-UA" dirty="0"/>
              <a:t>? </a:t>
            </a:r>
            <a:endParaRPr lang="uk-UA" dirty="0" smtClean="0"/>
          </a:p>
          <a:p>
            <a:r>
              <a:rPr lang="uk-UA" dirty="0" smtClean="0">
                <a:solidFill>
                  <a:srgbClr val="FF0000"/>
                </a:solidFill>
              </a:rPr>
              <a:t>Присудком</a:t>
            </a:r>
            <a:r>
              <a:rPr lang="uk-UA" dirty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0264" y="4058045"/>
            <a:ext cx="8939360" cy="2069865"/>
          </a:xfrm>
        </p:spPr>
        <p:txBody>
          <a:bodyPr/>
          <a:lstStyle/>
          <a:p>
            <a:pPr marL="0" indent="0">
              <a:buNone/>
            </a:pPr>
            <a:r>
              <a:rPr lang="uk-UA" sz="2400" dirty="0" smtClean="0"/>
              <a:t>3.На які питання відповідає?</a:t>
            </a:r>
          </a:p>
          <a:p>
            <a:pPr marL="0" indent="0">
              <a:buNone/>
            </a:pPr>
            <a:r>
              <a:rPr lang="uk-UA" sz="3200" dirty="0" smtClean="0">
                <a:solidFill>
                  <a:srgbClr val="FF0000"/>
                </a:solidFill>
              </a:rPr>
              <a:t>Що робить? Що робили? </a:t>
            </a:r>
          </a:p>
          <a:p>
            <a:pPr marL="0" indent="0">
              <a:buNone/>
            </a:pPr>
            <a:r>
              <a:rPr lang="uk-UA" sz="3200" dirty="0" smtClean="0">
                <a:solidFill>
                  <a:srgbClr val="FF0000"/>
                </a:solidFill>
              </a:rPr>
              <a:t>Що будуть робити?</a:t>
            </a:r>
          </a:p>
          <a:p>
            <a:pPr marL="0" indent="0">
              <a:buNone/>
            </a:pPr>
            <a:endParaRPr lang="uk-UA" sz="3200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0741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build="p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2148" y="449705"/>
            <a:ext cx="8875575" cy="1587194"/>
          </a:xfrm>
        </p:spPr>
        <p:txBody>
          <a:bodyPr/>
          <a:lstStyle/>
          <a:p>
            <a:r>
              <a:rPr lang="uk-UA" dirty="0" smtClean="0"/>
              <a:t>1.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Як змінюється дієслова? </a:t>
            </a:r>
            <a:b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за числами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1598" y="2625634"/>
            <a:ext cx="8472956" cy="3762103"/>
          </a:xfrm>
        </p:spPr>
        <p:txBody>
          <a:bodyPr>
            <a:normAutofit/>
          </a:bodyPr>
          <a:lstStyle/>
          <a:p>
            <a:r>
              <a:rPr lang="uk-UA" sz="4400" dirty="0" smtClean="0">
                <a:solidFill>
                  <a:schemeClr val="tx1"/>
                </a:solidFill>
              </a:rPr>
              <a:t>Однина:</a:t>
            </a:r>
          </a:p>
          <a:p>
            <a:r>
              <a:rPr lang="uk-UA" sz="4400" dirty="0" smtClean="0">
                <a:solidFill>
                  <a:schemeClr val="tx1"/>
                </a:solidFill>
              </a:rPr>
              <a:t>Ніжна квітка </a:t>
            </a:r>
            <a:r>
              <a:rPr lang="uk-UA" sz="4400" u="sng" dirty="0" smtClean="0">
                <a:solidFill>
                  <a:srgbClr val="FF0000"/>
                </a:solidFill>
              </a:rPr>
              <a:t>розпускається.</a:t>
            </a:r>
          </a:p>
          <a:p>
            <a:r>
              <a:rPr lang="uk-UA" sz="4400" dirty="0" smtClean="0">
                <a:solidFill>
                  <a:schemeClr val="tx1"/>
                </a:solidFill>
              </a:rPr>
              <a:t>Множина:</a:t>
            </a:r>
          </a:p>
          <a:p>
            <a:r>
              <a:rPr lang="uk-UA" sz="4400" dirty="0" smtClean="0">
                <a:solidFill>
                  <a:schemeClr val="tx1"/>
                </a:solidFill>
              </a:rPr>
              <a:t>Ніжні квітки</a:t>
            </a:r>
            <a:r>
              <a:rPr lang="uk-UA" sz="4400" dirty="0" smtClean="0">
                <a:solidFill>
                  <a:srgbClr val="FF0000"/>
                </a:solidFill>
              </a:rPr>
              <a:t> </a:t>
            </a:r>
            <a:r>
              <a:rPr lang="uk-UA" sz="4400" u="sng" dirty="0" smtClean="0">
                <a:solidFill>
                  <a:srgbClr val="FF0000"/>
                </a:solidFill>
              </a:rPr>
              <a:t>розпускаються</a:t>
            </a:r>
          </a:p>
          <a:p>
            <a:endParaRPr lang="ru-RU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793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2.</a:t>
            </a:r>
            <a:r>
              <a:rPr lang="uk-UA" dirty="0">
                <a:solidFill>
                  <a:srgbClr val="B2136D"/>
                </a:solidFill>
              </a:rPr>
              <a:t>З</a:t>
            </a:r>
            <a:r>
              <a:rPr lang="uk-UA" dirty="0" smtClean="0">
                <a:solidFill>
                  <a:srgbClr val="B2136D"/>
                </a:solidFill>
              </a:rPr>
              <a:t>а особами</a:t>
            </a:r>
            <a:endParaRPr lang="ru-RU" dirty="0">
              <a:solidFill>
                <a:srgbClr val="B2136D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98171"/>
            <a:ext cx="9274002" cy="4885509"/>
          </a:xfrm>
        </p:spPr>
        <p:txBody>
          <a:bodyPr>
            <a:normAutofit fontScale="92500" lnSpcReduction="10000"/>
          </a:bodyPr>
          <a:lstStyle/>
          <a:p>
            <a:pPr marL="1828800" lvl="4" indent="0">
              <a:buNone/>
            </a:pPr>
            <a:r>
              <a:rPr lang="uk-UA" sz="3600" dirty="0" smtClean="0">
                <a:solidFill>
                  <a:srgbClr val="FF0000"/>
                </a:solidFill>
              </a:rPr>
              <a:t>Я</a:t>
            </a:r>
            <a:r>
              <a:rPr lang="uk-UA" sz="3600" dirty="0" smtClean="0"/>
              <a:t>                     ходжу</a:t>
            </a:r>
          </a:p>
          <a:p>
            <a:pPr marL="1828800" lvl="4" indent="0">
              <a:buNone/>
            </a:pPr>
            <a:r>
              <a:rPr lang="uk-UA" sz="3600" dirty="0" smtClean="0">
                <a:solidFill>
                  <a:srgbClr val="FF0000"/>
                </a:solidFill>
              </a:rPr>
              <a:t>Ти</a:t>
            </a:r>
            <a:r>
              <a:rPr lang="uk-UA" sz="3600" dirty="0" smtClean="0"/>
              <a:t>                   ходиш</a:t>
            </a:r>
          </a:p>
          <a:p>
            <a:pPr marL="1828800" lvl="4" indent="0">
              <a:buNone/>
            </a:pPr>
            <a:r>
              <a:rPr lang="uk-UA" sz="3600" dirty="0" smtClean="0">
                <a:solidFill>
                  <a:srgbClr val="FF0000"/>
                </a:solidFill>
              </a:rPr>
              <a:t>Він                  </a:t>
            </a:r>
            <a:endParaRPr lang="uk-UA" sz="3600" dirty="0" smtClean="0"/>
          </a:p>
          <a:p>
            <a:pPr marL="1828800" lvl="4" indent="0">
              <a:buNone/>
            </a:pPr>
            <a:r>
              <a:rPr lang="uk-UA" sz="3600" dirty="0" smtClean="0">
                <a:solidFill>
                  <a:srgbClr val="FF0000"/>
                </a:solidFill>
              </a:rPr>
              <a:t>Вона</a:t>
            </a:r>
            <a:r>
              <a:rPr lang="uk-UA" sz="3600" dirty="0" smtClean="0"/>
              <a:t>               ходить</a:t>
            </a:r>
          </a:p>
          <a:p>
            <a:pPr marL="1828800" lvl="4" indent="0">
              <a:buNone/>
            </a:pPr>
            <a:r>
              <a:rPr lang="uk-UA" sz="3600" dirty="0" smtClean="0">
                <a:solidFill>
                  <a:srgbClr val="FF0000"/>
                </a:solidFill>
              </a:rPr>
              <a:t>Воно</a:t>
            </a:r>
            <a:r>
              <a:rPr lang="uk-UA" sz="3600" dirty="0" smtClean="0"/>
              <a:t>               </a:t>
            </a:r>
          </a:p>
          <a:p>
            <a:pPr marL="1828800" lvl="4" indent="0">
              <a:buNone/>
            </a:pPr>
            <a:r>
              <a:rPr lang="uk-UA" sz="3600" dirty="0" smtClean="0">
                <a:solidFill>
                  <a:srgbClr val="FF0000"/>
                </a:solidFill>
              </a:rPr>
              <a:t>Ми</a:t>
            </a:r>
            <a:r>
              <a:rPr lang="uk-UA" sz="3600" dirty="0" smtClean="0"/>
              <a:t>                  ходимо</a:t>
            </a:r>
          </a:p>
          <a:p>
            <a:pPr marL="1828800" lvl="4" indent="0">
              <a:buNone/>
            </a:pPr>
            <a:r>
              <a:rPr lang="uk-UA" sz="3600" dirty="0" smtClean="0">
                <a:solidFill>
                  <a:srgbClr val="FF0000"/>
                </a:solidFill>
              </a:rPr>
              <a:t>Вони</a:t>
            </a:r>
            <a:r>
              <a:rPr lang="uk-UA" sz="3600" dirty="0" smtClean="0"/>
              <a:t>               ходять</a:t>
            </a:r>
          </a:p>
          <a:p>
            <a:pPr marL="1828800" lvl="4" indent="0">
              <a:buNone/>
            </a:pPr>
            <a:r>
              <a:rPr lang="uk-UA" sz="3600" dirty="0" smtClean="0">
                <a:solidFill>
                  <a:srgbClr val="FF0000"/>
                </a:solidFill>
              </a:rPr>
              <a:t>Ви                   </a:t>
            </a:r>
            <a:r>
              <a:rPr lang="uk-UA" sz="3600" dirty="0" smtClean="0"/>
              <a:t>ходите</a:t>
            </a:r>
          </a:p>
          <a:p>
            <a:pPr marL="1828800" lvl="4" indent="0">
              <a:buNone/>
            </a:pPr>
            <a:endParaRPr lang="ru-RU" sz="2400" dirty="0"/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4005330" y="2923504"/>
            <a:ext cx="566670" cy="14681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51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 якому часі вживається дієслово?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sz="4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ru-RU" sz="4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Теперішній</a:t>
            </a:r>
            <a:r>
              <a:rPr lang="ru-RU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</a:t>
            </a:r>
            <a:r>
              <a:rPr lang="ru-RU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Минулий</a:t>
            </a:r>
            <a:endParaRPr lang="ru-RU" sz="4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ru-RU" sz="4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</a:t>
            </a:r>
            <a:r>
              <a:rPr lang="ru-RU" sz="4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Майбутній</a:t>
            </a:r>
            <a:endParaRPr lang="ru-RU" sz="4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305689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943</TotalTime>
  <Words>97</Words>
  <Application>Microsoft Macintosh PowerPoint</Application>
  <PresentationFormat>Другой</PresentationFormat>
  <Paragraphs>32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ДІЄСЛОВА </vt:lpstr>
      <vt:lpstr>Що ви знаєте про дієслово?  (пригадай)</vt:lpstr>
      <vt:lpstr>1.Як змінюється дієслова?  за числами</vt:lpstr>
      <vt:lpstr>2.За особами</vt:lpstr>
      <vt:lpstr>В якому часі вживається дієслово?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української мови   4 клас</dc:title>
  <dc:creator>Алексей</dc:creator>
  <cp:lastModifiedBy>User</cp:lastModifiedBy>
  <cp:revision>50</cp:revision>
  <dcterms:created xsi:type="dcterms:W3CDTF">2018-02-27T21:14:56Z</dcterms:created>
  <dcterms:modified xsi:type="dcterms:W3CDTF">2021-08-20T16:08:18Z</dcterms:modified>
</cp:coreProperties>
</file>