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2" r:id="rId3"/>
    <p:sldId id="263" r:id="rId4"/>
    <p:sldId id="264" r:id="rId5"/>
    <p:sldId id="262" r:id="rId6"/>
    <p:sldId id="265" r:id="rId7"/>
    <p:sldId id="266" r:id="rId8"/>
    <p:sldId id="267" r:id="rId9"/>
    <p:sldId id="268" r:id="rId10"/>
    <p:sldId id="269" r:id="rId11"/>
    <p:sldId id="270" r:id="rId12"/>
    <p:sldId id="260" r:id="rId13"/>
    <p:sldId id="271" r:id="rId14"/>
  </p:sldIdLst>
  <p:sldSz cx="9144000" cy="6858000" type="screen4x3"/>
  <p:notesSz cx="7010400" cy="9236075"/>
  <p:custDataLst>
    <p:tags r:id="rId1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84583" autoAdjust="0"/>
  </p:normalViewPr>
  <p:slideViewPr>
    <p:cSldViewPr>
      <p:cViewPr>
        <p:scale>
          <a:sx n="70" d="100"/>
          <a:sy n="70" d="100"/>
        </p:scale>
        <p:origin x="1253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909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173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491" y="1412776"/>
            <a:ext cx="4248472" cy="1440160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" y="228168"/>
            <a:ext cx="6804248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79512" y="1556792"/>
            <a:ext cx="5832648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3384376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35896" y="2071389"/>
            <a:ext cx="3384376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28168"/>
            <a:ext cx="6804248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556792"/>
            <a:ext cx="5976664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0528" y="2060848"/>
            <a:ext cx="4248472" cy="144016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Algerian" panose="04020705040A02060702" pitchFamily="82" charset="0"/>
              </a:rPr>
              <a:t>How do I get there?</a:t>
            </a:r>
            <a:endParaRPr lang="ru-RU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t="1" r="17197" b="-1038"/>
          <a:stretch/>
        </p:blipFill>
        <p:spPr>
          <a:xfrm>
            <a:off x="1043608" y="0"/>
            <a:ext cx="1428206" cy="1379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-756592" y="52292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Yevheniia</a:t>
            </a:r>
            <a:r>
              <a:rPr lang="en-US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Zahorska</a:t>
            </a:r>
            <a:endParaRPr lang="en-US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School 15</a:t>
            </a:r>
            <a:endParaRPr lang="en-US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9061" y="6309320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Odesa, 2020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0"/>
            <a:ext cx="6804248" cy="39252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 at the map and circle the correct words.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806" t="40900" r="22432" b="14064"/>
          <a:stretch/>
        </p:blipFill>
        <p:spPr>
          <a:xfrm>
            <a:off x="179512" y="3167082"/>
            <a:ext cx="7732193" cy="3712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57881" t="30726" r="22432" b="34393"/>
          <a:stretch/>
        </p:blipFill>
        <p:spPr>
          <a:xfrm>
            <a:off x="35156" y="366252"/>
            <a:ext cx="2808652" cy="2799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57881" t="65607" r="23413" b="14793"/>
          <a:stretch/>
        </p:blipFill>
        <p:spPr>
          <a:xfrm>
            <a:off x="3051480" y="620688"/>
            <a:ext cx="2917925" cy="171978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71600" y="1412776"/>
            <a:ext cx="648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19672" y="1988840"/>
            <a:ext cx="2521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619672" y="2132856"/>
            <a:ext cx="360040" cy="83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83768" y="2564904"/>
            <a:ext cx="2521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258244" y="1052736"/>
            <a:ext cx="4577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23928" y="1429192"/>
            <a:ext cx="4577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572000" y="1628800"/>
            <a:ext cx="4577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81700" y="2060848"/>
            <a:ext cx="6943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4" name="9bc45e6b46d1a61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84168" y="20608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0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09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332656"/>
            <a:ext cx="6804248" cy="115089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Listen to two people talking and draw the route on the map.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806" t="40900" r="22432" b="14064"/>
          <a:stretch/>
        </p:blipFill>
        <p:spPr>
          <a:xfrm>
            <a:off x="107504" y="1988840"/>
            <a:ext cx="8941350" cy="4869160"/>
          </a:xfrm>
          <a:prstGeom prst="rect">
            <a:avLst/>
          </a:prstGeom>
        </p:spPr>
      </p:pic>
      <p:pic>
        <p:nvPicPr>
          <p:cNvPr id="5" name="123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908104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4585" r="8171" b="13223"/>
          <a:stretch/>
        </p:blipFill>
        <p:spPr>
          <a:xfrm>
            <a:off x="35496" y="1988840"/>
            <a:ext cx="8976483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5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2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128179" y="-39274"/>
            <a:ext cx="6576483" cy="1047221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Homework</a:t>
            </a:r>
            <a:endParaRPr lang="ru-RU" sz="6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5987" t="64643" r="49994" b="12203"/>
          <a:stretch/>
        </p:blipFill>
        <p:spPr>
          <a:xfrm>
            <a:off x="107504" y="957644"/>
            <a:ext cx="4392488" cy="2381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9612" t="64643" r="23613" b="9457"/>
          <a:stretch/>
        </p:blipFill>
        <p:spPr>
          <a:xfrm>
            <a:off x="323528" y="3861048"/>
            <a:ext cx="489654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806" t="40900" r="22432" b="14064"/>
          <a:stretch/>
        </p:blipFill>
        <p:spPr>
          <a:xfrm rot="817319">
            <a:off x="4331037" y="1747765"/>
            <a:ext cx="4397295" cy="2759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rved Down Arrow 8"/>
          <p:cNvSpPr/>
          <p:nvPr/>
        </p:nvSpPr>
        <p:spPr>
          <a:xfrm rot="1582729">
            <a:off x="4590403" y="507999"/>
            <a:ext cx="1728192" cy="72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 rot="2954144">
            <a:off x="6069619" y="4460097"/>
            <a:ext cx="831240" cy="257488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697" y="188640"/>
            <a:ext cx="6576483" cy="1047221"/>
          </a:xfrm>
        </p:spPr>
        <p:txBody>
          <a:bodyPr/>
          <a:lstStyle/>
          <a:p>
            <a:r>
              <a:rPr lang="en-US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See you! Good luck!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" y="2276872"/>
            <a:ext cx="5661666" cy="4374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349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61475"/>
            <a:ext cx="5832648" cy="2115007"/>
          </a:xfrm>
        </p:spPr>
        <p:txBody>
          <a:bodyPr>
            <a:normAutofit lnSpcReduction="10000"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Asking for and giving directions</a:t>
            </a:r>
          </a:p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Referring to the location of places in a city/town</a:t>
            </a:r>
          </a:p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Reading a map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-7303"/>
            <a:ext cx="4248472" cy="1270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atin typeface="Algerian" panose="04020705040A02060702" pitchFamily="82" charset="0"/>
              </a:rPr>
              <a:t>functions</a:t>
            </a:r>
            <a:endParaRPr lang="ru-RU" sz="48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31640" y="2952698"/>
            <a:ext cx="4248472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atin typeface="Algerian" panose="04020705040A02060702" pitchFamily="82" charset="0"/>
              </a:rPr>
              <a:t>structures</a:t>
            </a:r>
            <a:endParaRPr lang="ru-RU" sz="48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9552" y="4010201"/>
            <a:ext cx="5832648" cy="2115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Prepositions of place</a:t>
            </a:r>
          </a:p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Prepositions of movement</a:t>
            </a:r>
          </a:p>
        </p:txBody>
      </p:sp>
    </p:spTree>
    <p:extLst>
      <p:ext uri="{BB962C8B-B14F-4D97-AF65-F5344CB8AC3E}">
        <p14:creationId xmlns:p14="http://schemas.microsoft.com/office/powerpoint/2010/main" val="265596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44016" y="41771"/>
            <a:ext cx="6804248" cy="115089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up words from the letters and complete the poem.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560303" y="22299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560303" y="30681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560303" y="39063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560303" y="560496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2123728" y="1573668"/>
            <a:ext cx="199766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Travelling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23" name="Text Box 271"/>
          <p:cNvSpPr txBox="1">
            <a:spLocks noChangeArrowheads="1"/>
          </p:cNvSpPr>
          <p:nvPr/>
        </p:nvSpPr>
        <p:spPr bwMode="gray">
          <a:xfrm>
            <a:off x="179512" y="2175563"/>
            <a:ext cx="5260351" cy="37856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go by ______                 </a:t>
            </a: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r, c</a:t>
            </a:r>
          </a:p>
          <a:p>
            <a:pPr eaLnBrk="0" hangingPunct="0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we go by _________.  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t, n, a, r</a:t>
            </a:r>
          </a:p>
          <a:p>
            <a:pPr eaLnBrk="0" hangingPunct="0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go by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______,                </a:t>
            </a: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t, b, o  </a:t>
            </a:r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go by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______.                </a:t>
            </a: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l, a, p </a:t>
            </a:r>
          </a:p>
          <a:p>
            <a:pPr eaLnBrk="0" hangingPunct="0"/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go by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                 </a:t>
            </a: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d, a, l, n</a:t>
            </a:r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_____ and_______.      </a:t>
            </a: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s, e,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r, a</a:t>
            </a:r>
          </a:p>
          <a:p>
            <a:pPr eaLnBrk="0" hangingPunct="0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go, go, go</a:t>
            </a:r>
          </a:p>
          <a:p>
            <a:pPr eaLnBrk="0" hangingPunct="0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here to there.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en-US" sz="24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4" name="Text Box 271"/>
          <p:cNvSpPr txBox="1">
            <a:spLocks noChangeArrowheads="1"/>
          </p:cNvSpPr>
          <p:nvPr/>
        </p:nvSpPr>
        <p:spPr bwMode="gray">
          <a:xfrm>
            <a:off x="1650828" y="2175563"/>
            <a:ext cx="61106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271"/>
          <p:cNvSpPr txBox="1">
            <a:spLocks noChangeArrowheads="1"/>
          </p:cNvSpPr>
          <p:nvPr/>
        </p:nvSpPr>
        <p:spPr bwMode="gray">
          <a:xfrm>
            <a:off x="2302883" y="2556563"/>
            <a:ext cx="83388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271"/>
          <p:cNvSpPr txBox="1">
            <a:spLocks noChangeArrowheads="1"/>
          </p:cNvSpPr>
          <p:nvPr/>
        </p:nvSpPr>
        <p:spPr bwMode="gray">
          <a:xfrm>
            <a:off x="1650828" y="2927625"/>
            <a:ext cx="76655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boat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271"/>
          <p:cNvSpPr txBox="1">
            <a:spLocks noChangeArrowheads="1"/>
          </p:cNvSpPr>
          <p:nvPr/>
        </p:nvSpPr>
        <p:spPr bwMode="gray">
          <a:xfrm>
            <a:off x="1514574" y="3303855"/>
            <a:ext cx="90281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271"/>
          <p:cNvSpPr txBox="1">
            <a:spLocks noChangeArrowheads="1"/>
          </p:cNvSpPr>
          <p:nvPr/>
        </p:nvSpPr>
        <p:spPr bwMode="gray">
          <a:xfrm>
            <a:off x="1573081" y="4001399"/>
            <a:ext cx="76655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271"/>
          <p:cNvSpPr txBox="1">
            <a:spLocks noChangeArrowheads="1"/>
          </p:cNvSpPr>
          <p:nvPr/>
        </p:nvSpPr>
        <p:spPr bwMode="gray">
          <a:xfrm>
            <a:off x="1007956" y="4372461"/>
            <a:ext cx="59503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271"/>
          <p:cNvSpPr txBox="1">
            <a:spLocks noChangeArrowheads="1"/>
          </p:cNvSpPr>
          <p:nvPr/>
        </p:nvSpPr>
        <p:spPr bwMode="gray">
          <a:xfrm>
            <a:off x="2387328" y="4372461"/>
            <a:ext cx="55976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9bc45e6b46d1a61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3848" y="5605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" y="44624"/>
            <a:ext cx="6804248" cy="1150897"/>
          </a:xfrm>
        </p:spPr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Vocabulary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636912"/>
            <a:ext cx="2686050" cy="2014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401" t="46066" r="23185" b="32497"/>
          <a:stretch/>
        </p:blipFill>
        <p:spPr bwMode="auto">
          <a:xfrm>
            <a:off x="35496" y="980728"/>
            <a:ext cx="6696745" cy="17308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2854" t="26226" r="22651" b="53022"/>
          <a:stretch/>
        </p:blipFill>
        <p:spPr bwMode="auto">
          <a:xfrm>
            <a:off x="1798431" y="2896935"/>
            <a:ext cx="1800200" cy="1440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9"/>
          <a:srcRect l="29375" t="77537" r="65751" b="13797"/>
          <a:stretch/>
        </p:blipFill>
        <p:spPr bwMode="auto">
          <a:xfrm>
            <a:off x="1793907" y="2852936"/>
            <a:ext cx="504056" cy="648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1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54281" y="47971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80528" y="188640"/>
            <a:ext cx="6804248" cy="93610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 at the picture and tell me what is going on?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0475" t="31800" r="23614" b="15701"/>
          <a:stretch/>
        </p:blipFill>
        <p:spPr>
          <a:xfrm>
            <a:off x="1" y="2132856"/>
            <a:ext cx="8244407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107504" y="1484784"/>
            <a:ext cx="6804248" cy="594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boys are playing a computer game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elearning-clock-ti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8933" y="1373336"/>
            <a:ext cx="487363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429" y="116632"/>
            <a:ext cx="6804248" cy="1150897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Listen to the dialogue. Then read it. Does Stu manage to get to level eight?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3606" t="34600" r="49518" b="29781"/>
          <a:stretch/>
        </p:blipFill>
        <p:spPr>
          <a:xfrm>
            <a:off x="81265" y="1196831"/>
            <a:ext cx="4346719" cy="3240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9808" t="34599" r="24781" b="30650"/>
          <a:stretch/>
        </p:blipFill>
        <p:spPr>
          <a:xfrm>
            <a:off x="3851920" y="3573016"/>
            <a:ext cx="4309990" cy="3315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12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5805264"/>
            <a:ext cx="487363" cy="487363"/>
          </a:xfrm>
          <a:prstGeom prst="rect">
            <a:avLst/>
          </a:prstGeom>
        </p:spPr>
      </p:pic>
      <p:sp>
        <p:nvSpPr>
          <p:cNvPr id="7" name="Minus 6"/>
          <p:cNvSpPr/>
          <p:nvPr/>
        </p:nvSpPr>
        <p:spPr>
          <a:xfrm>
            <a:off x="4716016" y="6716486"/>
            <a:ext cx="2808312" cy="217713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6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0590" y="260648"/>
            <a:ext cx="6804248" cy="713304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again and put the pictures in the correct order. Write 1-5.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475" t="31800" r="23614" b="15701"/>
          <a:stretch/>
        </p:blipFill>
        <p:spPr>
          <a:xfrm>
            <a:off x="33699" y="3284984"/>
            <a:ext cx="6659959" cy="3517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3606" t="34600" r="49518" b="29781"/>
          <a:stretch/>
        </p:blipFill>
        <p:spPr>
          <a:xfrm>
            <a:off x="33699" y="1052736"/>
            <a:ext cx="2906559" cy="2166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9808" t="34599" r="24781" b="30650"/>
          <a:stretch/>
        </p:blipFill>
        <p:spPr>
          <a:xfrm>
            <a:off x="2916369" y="1052736"/>
            <a:ext cx="2799503" cy="215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Connector 6"/>
          <p:cNvSpPr/>
          <p:nvPr/>
        </p:nvSpPr>
        <p:spPr>
          <a:xfrm>
            <a:off x="4067944" y="4725144"/>
            <a:ext cx="255880" cy="288032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6156176" y="4725144"/>
            <a:ext cx="255880" cy="288032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1907704" y="6499995"/>
            <a:ext cx="255880" cy="288032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4067944" y="6459551"/>
            <a:ext cx="255880" cy="288032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6211078" y="6453336"/>
            <a:ext cx="255880" cy="288032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9bc45e6b46d1a61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0901" y="2448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168"/>
            <a:ext cx="6948263" cy="1150897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Algerian" panose="04020705040A02060702" pitchFamily="82" charset="0"/>
              </a:rPr>
              <a:t>Grammar</a:t>
            </a:r>
            <a:r>
              <a:rPr lang="en-US" sz="2800" dirty="0" smtClean="0">
                <a:latin typeface="Algerian" panose="04020705040A02060702" pitchFamily="82" charset="0"/>
              </a:rPr>
              <a:t/>
            </a:r>
            <a:br>
              <a:rPr lang="en-US" sz="2800" dirty="0" smtClean="0">
                <a:latin typeface="Algerian" panose="04020705040A02060702" pitchFamily="82" charset="0"/>
              </a:rPr>
            </a:br>
            <a:r>
              <a:rPr lang="en-US" sz="2800" dirty="0" smtClean="0">
                <a:latin typeface="Algerian" panose="04020705040A02060702" pitchFamily="82" charset="0"/>
              </a:rPr>
              <a:t>Prepositions of place and movement</a:t>
            </a:r>
            <a:endParaRPr lang="ru-R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5832648" cy="6480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Prepositions of movement are used in combination with verbs denoting motion, such as walk, go, run, get, etc. 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806" t="31100" r="43300" b="26900"/>
          <a:stretch/>
        </p:blipFill>
        <p:spPr>
          <a:xfrm>
            <a:off x="107504" y="2580906"/>
            <a:ext cx="5616624" cy="416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34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468" t="22701" r="28339" b="11501"/>
          <a:stretch/>
        </p:blipFill>
        <p:spPr>
          <a:xfrm>
            <a:off x="157353" y="1268760"/>
            <a:ext cx="5647266" cy="54726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169"/>
            <a:ext cx="6948263" cy="896576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Algerian" panose="04020705040A02060702" pitchFamily="82" charset="0"/>
              </a:rPr>
              <a:t>Grammar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951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85920ceb9021b3db3f817c378ef5c3cf4bcf6"/>
</p:tagLst>
</file>

<file path=ppt/theme/theme1.xml><?xml version="1.0" encoding="utf-8"?>
<a:theme xmlns:a="http://schemas.openxmlformats.org/drawingml/2006/main" name="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2870</TotalTime>
  <Words>261</Words>
  <Application>Microsoft Office PowerPoint</Application>
  <PresentationFormat>On-screen Show (4:3)</PresentationFormat>
  <Paragraphs>52</Paragraphs>
  <Slides>13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Algerian</vt:lpstr>
      <vt:lpstr>Arial</vt:lpstr>
      <vt:lpstr>Calibri</vt:lpstr>
      <vt:lpstr>Monotype Corsiva</vt:lpstr>
      <vt:lpstr>Times New Roman</vt:lpstr>
      <vt:lpstr>Тема Office</vt:lpstr>
      <vt:lpstr>How do I get there?</vt:lpstr>
      <vt:lpstr>PowerPoint Presentation</vt:lpstr>
      <vt:lpstr>Make up words from the letters and complete the poem.</vt:lpstr>
      <vt:lpstr>Vocabulary</vt:lpstr>
      <vt:lpstr>Look at the picture and tell me what is going on?</vt:lpstr>
      <vt:lpstr>Listen to the dialogue. Then read it. Does Stu manage to get to level eight?</vt:lpstr>
      <vt:lpstr>Read again and put the pictures in the correct order. Write 1-5.</vt:lpstr>
      <vt:lpstr>Grammar Prepositions of place and movement</vt:lpstr>
      <vt:lpstr>Grammar</vt:lpstr>
      <vt:lpstr>Look at the map and circle the correct words.</vt:lpstr>
      <vt:lpstr>Listen to two people talking and draw the route on the map.</vt:lpstr>
      <vt:lpstr>Homework</vt:lpstr>
      <vt:lpstr>See you! Good luck!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Путешествуйте с нами</dc:title>
  <dc:creator>obstinate</dc:creator>
  <dc:description>Шаблон презентации с сайта https://presentation-creation.ru/</dc:description>
  <cp:lastModifiedBy>Zhene4ka</cp:lastModifiedBy>
  <cp:revision>1312</cp:revision>
  <cp:lastPrinted>2020-12-17T17:41:24Z</cp:lastPrinted>
  <dcterms:created xsi:type="dcterms:W3CDTF">2018-02-25T09:09:03Z</dcterms:created>
  <dcterms:modified xsi:type="dcterms:W3CDTF">2020-12-17T19:44:10Z</dcterms:modified>
</cp:coreProperties>
</file>