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1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D35A0-432E-4B2D-A359-FDB4F4BD4FC2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91680-ECE4-494F-A62E-26BD2552F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670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D35A0-432E-4B2D-A359-FDB4F4BD4FC2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91680-ECE4-494F-A62E-26BD2552F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522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D35A0-432E-4B2D-A359-FDB4F4BD4FC2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91680-ECE4-494F-A62E-26BD2552F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685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D35A0-432E-4B2D-A359-FDB4F4BD4FC2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91680-ECE4-494F-A62E-26BD2552F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48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D35A0-432E-4B2D-A359-FDB4F4BD4FC2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91680-ECE4-494F-A62E-26BD2552F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411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D35A0-432E-4B2D-A359-FDB4F4BD4FC2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91680-ECE4-494F-A62E-26BD2552F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884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D35A0-432E-4B2D-A359-FDB4F4BD4FC2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91680-ECE4-494F-A62E-26BD2552F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006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D35A0-432E-4B2D-A359-FDB4F4BD4FC2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91680-ECE4-494F-A62E-26BD2552F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575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D35A0-432E-4B2D-A359-FDB4F4BD4FC2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91680-ECE4-494F-A62E-26BD2552F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83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D35A0-432E-4B2D-A359-FDB4F4BD4FC2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91680-ECE4-494F-A62E-26BD2552F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898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D35A0-432E-4B2D-A359-FDB4F4BD4FC2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91680-ECE4-494F-A62E-26BD2552F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632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D35A0-432E-4B2D-A359-FDB4F4BD4FC2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91680-ECE4-494F-A62E-26BD2552F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4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311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115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130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185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945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53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76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79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50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346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2644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Широкоэкранный</PresentationFormat>
  <Paragraphs>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2</cp:revision>
  <dcterms:created xsi:type="dcterms:W3CDTF">2021-05-18T07:39:29Z</dcterms:created>
  <dcterms:modified xsi:type="dcterms:W3CDTF">2021-05-18T07:42:14Z</dcterms:modified>
</cp:coreProperties>
</file>