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56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287887"/>
            <a:ext cx="7766936" cy="4314423"/>
          </a:xfrm>
        </p:spPr>
        <p:txBody>
          <a:bodyPr/>
          <a:lstStyle/>
          <a:p>
            <a:r>
              <a:rPr lang="ru-RU" sz="4400" dirty="0" err="1" smtClean="0"/>
              <a:t>Україна</a:t>
            </a:r>
            <a:r>
              <a:rPr lang="ru-RU" sz="4400" dirty="0" smtClean="0"/>
              <a:t> </a:t>
            </a:r>
            <a:r>
              <a:rPr lang="ru-RU" sz="4400" dirty="0"/>
              <a:t>в </a:t>
            </a:r>
            <a:r>
              <a:rPr lang="ru-RU" sz="4400" dirty="0" err="1"/>
              <a:t>геополітичних</a:t>
            </a:r>
            <a:r>
              <a:rPr lang="ru-RU" sz="4400" dirty="0"/>
              <a:t> планах </a:t>
            </a:r>
            <a:r>
              <a:rPr lang="ru-RU" sz="4400" dirty="0" err="1"/>
              <a:t>Російської</a:t>
            </a:r>
            <a:r>
              <a:rPr lang="ru-RU" sz="4400" dirty="0"/>
              <a:t>. </a:t>
            </a:r>
            <a:r>
              <a:rPr lang="ru-RU" sz="4400" dirty="0" err="1"/>
              <a:t>Німецької</a:t>
            </a:r>
            <a:r>
              <a:rPr lang="ru-RU" sz="4400" dirty="0"/>
              <a:t>, Австро-</a:t>
            </a:r>
            <a:r>
              <a:rPr lang="ru-RU" sz="4400" dirty="0" err="1"/>
              <a:t>Угорської</a:t>
            </a:r>
            <a:r>
              <a:rPr lang="ru-RU" sz="4400" dirty="0"/>
              <a:t> </a:t>
            </a:r>
            <a:r>
              <a:rPr lang="ru-RU" sz="4400" dirty="0" err="1"/>
              <a:t>імперій</a:t>
            </a:r>
            <a:r>
              <a:rPr lang="ru-RU" sz="4400" dirty="0"/>
              <a:t> на </a:t>
            </a:r>
            <a:r>
              <a:rPr lang="ru-RU" sz="4400" dirty="0" err="1"/>
              <a:t>зламі</a:t>
            </a:r>
            <a:r>
              <a:rPr lang="ru-RU" sz="4400" dirty="0"/>
              <a:t> ХІХ-ХХ ст</a:t>
            </a:r>
            <a:r>
              <a:rPr lang="ru-RU" sz="3200" dirty="0"/>
              <a:t>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0092" y="637932"/>
            <a:ext cx="7766936" cy="1096899"/>
          </a:xfrm>
        </p:spPr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20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на </a:t>
            </a:r>
            <a:r>
              <a:rPr lang="ru-RU" sz="3200" dirty="0" err="1"/>
              <a:t>межі</a:t>
            </a:r>
            <a:r>
              <a:rPr lang="ru-RU" sz="3200" dirty="0"/>
              <a:t> ХІХ-ХХ ст. </a:t>
            </a:r>
            <a:r>
              <a:rPr lang="ru-RU" sz="3200" dirty="0" err="1"/>
              <a:t>Україна</a:t>
            </a:r>
            <a:r>
              <a:rPr lang="ru-RU" sz="3200" dirty="0"/>
              <a:t> </a:t>
            </a:r>
            <a:r>
              <a:rPr lang="ru-RU" sz="3200" dirty="0" err="1"/>
              <a:t>посідала</a:t>
            </a:r>
            <a:r>
              <a:rPr lang="ru-RU" sz="3200" dirty="0"/>
              <a:t> </a:t>
            </a:r>
            <a:r>
              <a:rPr lang="ru-RU" sz="3200" dirty="0" err="1"/>
              <a:t>важливе</a:t>
            </a:r>
            <a:r>
              <a:rPr lang="ru-RU" sz="3200" dirty="0"/>
              <a:t> </a:t>
            </a:r>
            <a:r>
              <a:rPr lang="ru-RU" sz="3200" dirty="0" err="1"/>
              <a:t>місце</a:t>
            </a:r>
            <a:r>
              <a:rPr lang="ru-RU" sz="3200" dirty="0"/>
              <a:t> в </a:t>
            </a:r>
            <a:r>
              <a:rPr lang="ru-RU" sz="3200" dirty="0" err="1"/>
              <a:t>геополітичних</a:t>
            </a:r>
            <a:r>
              <a:rPr lang="ru-RU" sz="3200" dirty="0"/>
              <a:t> планах </a:t>
            </a:r>
            <a:r>
              <a:rPr lang="ru-RU" sz="3200" dirty="0" err="1"/>
              <a:t>Російської</a:t>
            </a:r>
            <a:r>
              <a:rPr lang="ru-RU" sz="3200" dirty="0"/>
              <a:t>, </a:t>
            </a:r>
            <a:r>
              <a:rPr lang="ru-RU" sz="3200" dirty="0" err="1"/>
              <a:t>Німецької</a:t>
            </a:r>
            <a:r>
              <a:rPr lang="ru-RU" sz="3200" dirty="0"/>
              <a:t> та Австро-</a:t>
            </a:r>
            <a:r>
              <a:rPr lang="ru-RU" sz="3200" dirty="0" err="1"/>
              <a:t>Угорської</a:t>
            </a:r>
            <a:r>
              <a:rPr lang="ru-RU" sz="3200" dirty="0"/>
              <a:t> </a:t>
            </a:r>
            <a:r>
              <a:rPr lang="ru-RU" sz="3200" dirty="0" err="1"/>
              <a:t>імперій</a:t>
            </a:r>
            <a:r>
              <a:rPr lang="ru-RU" sz="3200" dirty="0"/>
              <a:t>. </a:t>
            </a:r>
            <a:r>
              <a:rPr lang="ru-RU" sz="3200" dirty="0" err="1"/>
              <a:t>Усі</a:t>
            </a:r>
            <a:r>
              <a:rPr lang="ru-RU" sz="3200" dirty="0"/>
              <a:t> три </a:t>
            </a:r>
            <a:r>
              <a:rPr lang="ru-RU" sz="3200" dirty="0" err="1"/>
              <a:t>імперії</a:t>
            </a:r>
            <a:r>
              <a:rPr lang="ru-RU" sz="3200" dirty="0"/>
              <a:t> </a:t>
            </a:r>
            <a:r>
              <a:rPr lang="ru-RU" sz="3200" dirty="0" err="1"/>
              <a:t>пе¬реслідували</a:t>
            </a:r>
            <a:r>
              <a:rPr lang="ru-RU" sz="3200" dirty="0"/>
              <a:t> </a:t>
            </a:r>
            <a:r>
              <a:rPr lang="ru-RU" sz="3200" dirty="0" err="1"/>
              <a:t>корисливі</a:t>
            </a:r>
            <a:r>
              <a:rPr lang="ru-RU" sz="3200" dirty="0"/>
              <a:t> </a:t>
            </a:r>
            <a:r>
              <a:rPr lang="ru-RU" sz="3200" dirty="0" err="1"/>
              <a:t>цілі</a:t>
            </a:r>
            <a:r>
              <a:rPr lang="ru-RU" sz="3200" dirty="0"/>
              <a:t> й </a:t>
            </a:r>
            <a:r>
              <a:rPr lang="ru-RU" sz="3200" dirty="0" err="1"/>
              <a:t>сприймали</a:t>
            </a:r>
            <a:r>
              <a:rPr lang="ru-RU" sz="3200" dirty="0"/>
              <a:t> </a:t>
            </a:r>
            <a:r>
              <a:rPr lang="ru-RU" sz="3200" dirty="0" err="1"/>
              <a:t>українські</a:t>
            </a:r>
            <a:r>
              <a:rPr lang="ru-RU" sz="3200" dirty="0"/>
              <a:t> </a:t>
            </a:r>
            <a:r>
              <a:rPr lang="ru-RU" sz="3200" dirty="0" err="1"/>
              <a:t>землі</a:t>
            </a:r>
            <a:r>
              <a:rPr lang="ru-RU" sz="3200" dirty="0"/>
              <a:t> як арену </a:t>
            </a:r>
            <a:r>
              <a:rPr lang="ru-RU" sz="3200" dirty="0" err="1"/>
              <a:t>боротьби</a:t>
            </a:r>
            <a:r>
              <a:rPr lang="ru-RU" sz="3200" dirty="0"/>
              <a:t> за </a:t>
            </a:r>
            <a:r>
              <a:rPr lang="ru-RU" sz="3200" dirty="0" err="1"/>
              <a:t>власні</a:t>
            </a:r>
            <a:r>
              <a:rPr lang="ru-RU" sz="3200" dirty="0"/>
              <a:t> </a:t>
            </a:r>
            <a:r>
              <a:rPr lang="ru-RU" sz="3200" dirty="0" err="1"/>
              <a:t>імперські</a:t>
            </a:r>
            <a:r>
              <a:rPr lang="ru-RU" sz="3200" dirty="0"/>
              <a:t> </a:t>
            </a:r>
            <a:r>
              <a:rPr lang="ru-RU" sz="3200" dirty="0" err="1"/>
              <a:t>інтереси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98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Україна в геополітичних планах імперій на межі ХІХ-ХХ ст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1" y="296215"/>
            <a:ext cx="8937937" cy="62333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300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err="1"/>
              <a:t>Опрацювати</a:t>
            </a:r>
            <a:r>
              <a:rPr lang="ru-RU" sz="4000" dirty="0"/>
              <a:t> конспект</a:t>
            </a:r>
            <a:r>
              <a:rPr lang="ru-RU" sz="4000" dirty="0" smtClean="0"/>
              <a:t>,</a:t>
            </a:r>
          </a:p>
          <a:p>
            <a:r>
              <a:rPr lang="ru-RU" sz="4000" dirty="0" smtClean="0"/>
              <a:t> </a:t>
            </a:r>
            <a:r>
              <a:rPr lang="ru-RU" sz="4000" dirty="0" err="1"/>
              <a:t>повторити</a:t>
            </a:r>
            <a:r>
              <a:rPr lang="ru-RU" sz="4000" dirty="0"/>
              <a:t> §26</a:t>
            </a:r>
          </a:p>
        </p:txBody>
      </p:sp>
    </p:spTree>
    <p:extLst>
      <p:ext uri="{BB962C8B-B14F-4D97-AF65-F5344CB8AC3E}">
        <p14:creationId xmlns:p14="http://schemas.microsoft.com/office/powerpoint/2010/main" val="119189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Ви</a:t>
            </a:r>
            <a:r>
              <a:rPr lang="uk-UA" smtClean="0"/>
              <a:t>ко</a:t>
            </a:r>
            <a:r>
              <a:rPr lang="uk-UA" smtClean="0"/>
              <a:t>нати </a:t>
            </a:r>
            <a:r>
              <a:rPr lang="uk-UA" dirty="0" smtClean="0"/>
              <a:t>тестові завдання за посиланням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 smtClean="0"/>
              <a:t>                    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4800" dirty="0"/>
              <a:t> </a:t>
            </a:r>
            <a:r>
              <a:rPr lang="uk-UA" sz="4800" dirty="0" smtClean="0"/>
              <a:t>                                     </a:t>
            </a:r>
            <a:r>
              <a:rPr lang="en-US" sz="4800" dirty="0" smtClean="0">
                <a:solidFill>
                  <a:srgbClr val="0070C0"/>
                </a:solidFill>
              </a:rPr>
              <a:t>join.naurok.ua</a:t>
            </a:r>
            <a:endParaRPr lang="uk-UA" sz="48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uk-UA" sz="4800" dirty="0"/>
          </a:p>
          <a:p>
            <a:pPr marL="0" indent="0">
              <a:buNone/>
            </a:pPr>
            <a:r>
              <a:rPr lang="ru-RU" sz="4800" dirty="0" smtClean="0"/>
              <a:t>                             </a:t>
            </a:r>
            <a:r>
              <a:rPr lang="ru-RU" sz="6300" dirty="0" smtClean="0"/>
              <a:t>Код </a:t>
            </a:r>
            <a:r>
              <a:rPr lang="ru-RU" sz="6300" dirty="0"/>
              <a:t>доступу </a:t>
            </a:r>
            <a:r>
              <a:rPr lang="ru-RU" sz="6300" dirty="0" smtClean="0">
                <a:solidFill>
                  <a:srgbClr val="0070C0"/>
                </a:solidFill>
              </a:rPr>
              <a:t>1286178</a:t>
            </a:r>
          </a:p>
          <a:p>
            <a:pPr marL="0" indent="0">
              <a:buNone/>
            </a:pPr>
            <a:endParaRPr lang="uk-UA" sz="4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uk-UA" sz="4000" i="1" dirty="0" smtClean="0">
                <a:solidFill>
                  <a:schemeClr val="tx1"/>
                </a:solidFill>
              </a:rPr>
              <a:t>Час виконання – 15 хв.</a:t>
            </a:r>
            <a:endParaRPr lang="ru-RU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963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Логічне 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/>
              <a:t>На основі пояснення учителя, скласти в зошиті опорний конспект теми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6307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 err="1"/>
              <a:t>Україна</a:t>
            </a:r>
            <a:r>
              <a:rPr lang="ru-RU" sz="2800" dirty="0"/>
              <a:t> стала </a:t>
            </a:r>
            <a:r>
              <a:rPr lang="ru-RU" sz="2800" dirty="0" err="1"/>
              <a:t>об’єктом</a:t>
            </a:r>
            <a:r>
              <a:rPr lang="ru-RU" sz="2800" dirty="0"/>
              <a:t>, а не </a:t>
            </a:r>
            <a:r>
              <a:rPr lang="ru-RU" sz="2800" dirty="0" err="1"/>
              <a:t>рівноправним</a:t>
            </a:r>
            <a:r>
              <a:rPr lang="ru-RU" sz="2800" dirty="0"/>
              <a:t> </a:t>
            </a:r>
            <a:r>
              <a:rPr lang="ru-RU" sz="2800" dirty="0" err="1"/>
              <a:t>учасником</a:t>
            </a:r>
            <a:r>
              <a:rPr lang="ru-RU" sz="2800" dirty="0"/>
              <a:t> </a:t>
            </a:r>
            <a:r>
              <a:rPr lang="ru-RU" sz="2800" dirty="0" err="1"/>
              <a:t>міжнародних</a:t>
            </a:r>
            <a:r>
              <a:rPr lang="ru-RU" sz="2800" dirty="0"/>
              <a:t> </a:t>
            </a:r>
            <a:r>
              <a:rPr lang="ru-RU" sz="2800" dirty="0" err="1"/>
              <a:t>відносин</a:t>
            </a:r>
            <a:r>
              <a:rPr lang="ru-RU" sz="2800" dirty="0"/>
              <a:t>, </a:t>
            </a:r>
            <a:r>
              <a:rPr lang="ru-RU" sz="2800" dirty="0" err="1"/>
              <a:t>оскільки</a:t>
            </a:r>
            <a:r>
              <a:rPr lang="ru-RU" sz="2800" dirty="0"/>
              <a:t> в </a:t>
            </a:r>
            <a:r>
              <a:rPr lang="ru-RU" sz="2800" dirty="0" err="1"/>
              <a:t>період</a:t>
            </a:r>
            <a:r>
              <a:rPr lang="ru-RU" sz="2800" dirty="0"/>
              <a:t> «</a:t>
            </a:r>
            <a:r>
              <a:rPr lang="ru-RU" sz="2800" dirty="0" err="1"/>
              <a:t>довгого</a:t>
            </a:r>
            <a:r>
              <a:rPr lang="ru-RU" sz="2800" dirty="0"/>
              <a:t>» </a:t>
            </a:r>
            <a:r>
              <a:rPr lang="en-US" sz="2800" dirty="0"/>
              <a:t>XIX </a:t>
            </a:r>
            <a:r>
              <a:rPr lang="ru-RU" sz="2800" dirty="0"/>
              <a:t>ст. </a:t>
            </a:r>
            <a:r>
              <a:rPr lang="ru-RU" sz="2800" dirty="0" err="1"/>
              <a:t>українська</a:t>
            </a:r>
            <a:r>
              <a:rPr lang="ru-RU" sz="2800" dirty="0"/>
              <a:t> </a:t>
            </a:r>
            <a:r>
              <a:rPr lang="ru-RU" sz="2800" dirty="0" err="1"/>
              <a:t>нація</a:t>
            </a:r>
            <a:r>
              <a:rPr lang="ru-RU" sz="2800" dirty="0"/>
              <a:t> </a:t>
            </a:r>
            <a:r>
              <a:rPr lang="ru-RU" sz="2800" dirty="0" err="1"/>
              <a:t>була</a:t>
            </a:r>
            <a:r>
              <a:rPr lang="ru-RU" sz="2800" dirty="0"/>
              <a:t> </a:t>
            </a:r>
            <a:r>
              <a:rPr lang="ru-RU" sz="2800" dirty="0" err="1"/>
              <a:t>позбавлена</a:t>
            </a:r>
            <a:r>
              <a:rPr lang="ru-RU" sz="2800" dirty="0"/>
              <a:t> </a:t>
            </a:r>
            <a:r>
              <a:rPr lang="ru-RU" sz="2800" dirty="0" err="1"/>
              <a:t>власної</a:t>
            </a:r>
            <a:r>
              <a:rPr lang="ru-RU" sz="2800" dirty="0"/>
              <a:t> </a:t>
            </a:r>
            <a:r>
              <a:rPr lang="ru-RU" sz="2800" dirty="0" err="1"/>
              <a:t>державності</a:t>
            </a:r>
            <a:r>
              <a:rPr lang="ru-RU" sz="2800" dirty="0"/>
              <a:t>. «</a:t>
            </a:r>
            <a:r>
              <a:rPr lang="ru-RU" sz="2800" dirty="0" err="1"/>
              <a:t>Українську</a:t>
            </a:r>
            <a:r>
              <a:rPr lang="ru-RU" sz="2800" dirty="0"/>
              <a:t> карту» у </a:t>
            </a:r>
            <a:r>
              <a:rPr lang="ru-RU" sz="2800" dirty="0" err="1"/>
              <a:t>різний</a:t>
            </a:r>
            <a:r>
              <a:rPr lang="ru-RU" sz="2800" dirty="0"/>
              <a:t> час </a:t>
            </a:r>
            <a:r>
              <a:rPr lang="ru-RU" sz="2800" dirty="0" err="1"/>
              <a:t>намагалися</a:t>
            </a:r>
            <a:r>
              <a:rPr lang="ru-RU" sz="2800" dirty="0"/>
              <a:t> </a:t>
            </a:r>
            <a:r>
              <a:rPr lang="ru-RU" sz="2800" dirty="0" err="1" smtClean="0"/>
              <a:t>розіграти</a:t>
            </a:r>
            <a:r>
              <a:rPr lang="ru-RU" sz="2800" dirty="0" smtClean="0"/>
              <a:t> </a:t>
            </a:r>
            <a:r>
              <a:rPr lang="ru-RU" sz="2800" dirty="0" err="1"/>
              <a:t>Росія</a:t>
            </a:r>
            <a:r>
              <a:rPr lang="ru-RU" sz="2800" dirty="0"/>
              <a:t> (яка </a:t>
            </a:r>
            <a:r>
              <a:rPr lang="ru-RU" sz="2800" dirty="0" err="1"/>
              <a:t>вважала</a:t>
            </a:r>
            <a:r>
              <a:rPr lang="ru-RU" sz="2800" dirty="0"/>
              <a:t> </a:t>
            </a:r>
            <a:r>
              <a:rPr lang="ru-RU" sz="2800" dirty="0" err="1"/>
              <a:t>загарбані</a:t>
            </a:r>
            <a:r>
              <a:rPr lang="ru-RU" sz="2800" dirty="0"/>
              <a:t> </a:t>
            </a:r>
            <a:r>
              <a:rPr lang="ru-RU" sz="2800" dirty="0" err="1"/>
              <a:t>українські</a:t>
            </a:r>
            <a:r>
              <a:rPr lang="ru-RU" sz="2800" dirty="0"/>
              <a:t> </a:t>
            </a:r>
            <a:r>
              <a:rPr lang="ru-RU" sz="2800" dirty="0" err="1"/>
              <a:t>землі</a:t>
            </a:r>
            <a:r>
              <a:rPr lang="ru-RU" sz="2800" dirty="0"/>
              <a:t> «</a:t>
            </a:r>
            <a:r>
              <a:rPr lang="ru-RU" sz="2800" dirty="0" err="1"/>
              <a:t>своїми</a:t>
            </a:r>
            <a:r>
              <a:rPr lang="ru-RU" sz="2800" dirty="0"/>
              <a:t>»), </a:t>
            </a:r>
            <a:r>
              <a:rPr lang="ru-RU" sz="2800" dirty="0" err="1"/>
              <a:t>Німеччина</a:t>
            </a:r>
            <a:r>
              <a:rPr lang="ru-RU" sz="2800" dirty="0"/>
              <a:t> та Австро-</a:t>
            </a:r>
            <a:r>
              <a:rPr lang="ru-RU" sz="2800" dirty="0" err="1"/>
              <a:t>Угорщина</a:t>
            </a:r>
            <a:r>
              <a:rPr lang="ru-RU" sz="2800" dirty="0"/>
              <a:t>. </a:t>
            </a:r>
            <a:r>
              <a:rPr lang="ru-RU" sz="2800" dirty="0" err="1"/>
              <a:t>Менше</a:t>
            </a:r>
            <a:r>
              <a:rPr lang="ru-RU" sz="2800" dirty="0"/>
              <a:t> </a:t>
            </a:r>
            <a:r>
              <a:rPr lang="ru-RU" sz="2800" dirty="0" err="1"/>
              <a:t>опікувались</a:t>
            </a:r>
            <a:r>
              <a:rPr lang="ru-RU" sz="2800" dirty="0"/>
              <a:t> «</a:t>
            </a:r>
            <a:r>
              <a:rPr lang="ru-RU" sz="2800" dirty="0" err="1"/>
              <a:t>українським</a:t>
            </a:r>
            <a:r>
              <a:rPr lang="ru-RU" sz="2800" dirty="0"/>
              <a:t> </a:t>
            </a:r>
            <a:r>
              <a:rPr lang="ru-RU" sz="2800" dirty="0" err="1"/>
              <a:t>питанням</a:t>
            </a:r>
            <a:r>
              <a:rPr lang="ru-RU" sz="2800" dirty="0"/>
              <a:t>» Велика </a:t>
            </a:r>
            <a:r>
              <a:rPr lang="ru-RU" sz="2800" dirty="0" err="1" smtClean="0"/>
              <a:t>Британія</a:t>
            </a:r>
            <a:r>
              <a:rPr lang="ru-RU" sz="2800" dirty="0" smtClean="0"/>
              <a:t> </a:t>
            </a:r>
            <a:r>
              <a:rPr lang="ru-RU" sz="2800" dirty="0"/>
              <a:t>та </a:t>
            </a:r>
            <a:r>
              <a:rPr lang="ru-RU" sz="2800" dirty="0" err="1"/>
              <a:t>Франція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50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54546"/>
            <a:ext cx="8596668" cy="772733"/>
          </a:xfrm>
        </p:spPr>
        <p:txBody>
          <a:bodyPr/>
          <a:lstStyle/>
          <a:p>
            <a:r>
              <a:rPr lang="ru-RU" dirty="0"/>
              <a:t>Робота з </a:t>
            </a:r>
            <a:r>
              <a:rPr lang="ru-RU" dirty="0" err="1"/>
              <a:t>історичним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85611"/>
            <a:ext cx="8596668" cy="592428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З </a:t>
            </a:r>
            <a:r>
              <a:rPr lang="ru-RU" dirty="0" err="1"/>
              <a:t>виступу</a:t>
            </a:r>
            <a:r>
              <a:rPr lang="ru-RU" dirty="0"/>
              <a:t> </a:t>
            </a:r>
            <a:r>
              <a:rPr lang="ru-RU" dirty="0" err="1"/>
              <a:t>Ланселота</a:t>
            </a:r>
            <a:r>
              <a:rPr lang="ru-RU" dirty="0"/>
              <a:t> </a:t>
            </a:r>
            <a:r>
              <a:rPr lang="ru-RU" dirty="0" err="1"/>
              <a:t>Лоутона</a:t>
            </a:r>
            <a:r>
              <a:rPr lang="ru-RU" dirty="0"/>
              <a:t> в </a:t>
            </a:r>
            <a:r>
              <a:rPr lang="ru-RU" dirty="0" err="1"/>
              <a:t>палаті</a:t>
            </a:r>
            <a:r>
              <a:rPr lang="ru-RU" dirty="0"/>
              <a:t> громад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r>
              <a:rPr lang="ru-RU" dirty="0"/>
              <a:t> 29 </a:t>
            </a:r>
            <a:r>
              <a:rPr lang="ru-RU" dirty="0" err="1"/>
              <a:t>травня</a:t>
            </a:r>
            <a:r>
              <a:rPr lang="ru-RU" dirty="0"/>
              <a:t> 1935 р. (</a:t>
            </a:r>
            <a:r>
              <a:rPr lang="en-US" dirty="0"/>
              <a:t>http://libarch.nmu.org.ua/bitstream/handle/Genofon</a:t>
            </a:r>
          </a:p>
          <a:p>
            <a:r>
              <a:rPr lang="en-US" sz="2000" dirty="0"/>
              <a:t>«</a:t>
            </a:r>
            <a:r>
              <a:rPr lang="ru-RU" sz="2000" dirty="0" err="1"/>
              <a:t>Офіційна</a:t>
            </a:r>
            <a:r>
              <a:rPr lang="ru-RU" sz="2000" dirty="0"/>
              <a:t> </a:t>
            </a:r>
            <a:r>
              <a:rPr lang="ru-RU" sz="2000" dirty="0" err="1"/>
              <a:t>російська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 </a:t>
            </a:r>
            <a:r>
              <a:rPr lang="ru-RU" sz="2000" dirty="0" err="1"/>
              <a:t>замовчувала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чинила </a:t>
            </a:r>
            <a:r>
              <a:rPr lang="ru-RU" sz="2000" dirty="0" err="1"/>
              <a:t>перешкоди</a:t>
            </a:r>
            <a:r>
              <a:rPr lang="ru-RU" sz="2000" dirty="0"/>
              <a:t> будь-</a:t>
            </a:r>
            <a:r>
              <a:rPr lang="ru-RU" sz="2000" dirty="0" err="1"/>
              <a:t>яким</a:t>
            </a:r>
            <a:r>
              <a:rPr lang="ru-RU" sz="2000" dirty="0"/>
              <a:t> </a:t>
            </a:r>
            <a:r>
              <a:rPr lang="ru-RU" sz="2000" dirty="0" err="1"/>
              <a:t>згадкам</a:t>
            </a:r>
            <a:r>
              <a:rPr lang="ru-RU" sz="2000" dirty="0"/>
              <a:t> про </a:t>
            </a:r>
            <a:r>
              <a:rPr lang="ru-RU" sz="2000" dirty="0" err="1"/>
              <a:t>Україну</a:t>
            </a:r>
            <a:r>
              <a:rPr lang="ru-RU" sz="2000" dirty="0"/>
              <a:t> за кордоном.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середньовіччя</a:t>
            </a:r>
            <a:r>
              <a:rPr lang="ru-RU" sz="2000" dirty="0"/>
              <a:t> до </a:t>
            </a:r>
            <a:r>
              <a:rPr lang="en-US" sz="2000" dirty="0"/>
              <a:t>XV</a:t>
            </a:r>
            <a:r>
              <a:rPr lang="ru-RU" sz="2000" dirty="0"/>
              <a:t>Ш ст. </a:t>
            </a:r>
            <a:r>
              <a:rPr lang="ru-RU" sz="2000" dirty="0" err="1"/>
              <a:t>Україна</a:t>
            </a:r>
            <a:r>
              <a:rPr lang="ru-RU" sz="2000" dirty="0"/>
              <a:t> часто </a:t>
            </a:r>
            <a:r>
              <a:rPr lang="ru-RU" sz="2000" dirty="0" err="1"/>
              <a:t>фігурувала</a:t>
            </a:r>
            <a:r>
              <a:rPr lang="ru-RU" sz="2000" dirty="0"/>
              <a:t> в </a:t>
            </a:r>
            <a:r>
              <a:rPr lang="ru-RU" sz="2000" dirty="0" err="1"/>
              <a:t>європейській</a:t>
            </a:r>
            <a:r>
              <a:rPr lang="ru-RU" sz="2000" dirty="0"/>
              <a:t> </a:t>
            </a:r>
            <a:r>
              <a:rPr lang="ru-RU" sz="2000" dirty="0" err="1"/>
              <a:t>літературі</a:t>
            </a:r>
            <a:r>
              <a:rPr lang="ru-RU" sz="2000" dirty="0"/>
              <a:t>. </a:t>
            </a:r>
            <a:r>
              <a:rPr lang="ru-RU" sz="2000" dirty="0" err="1"/>
              <a:t>Однак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другої</a:t>
            </a:r>
            <a:r>
              <a:rPr lang="ru-RU" sz="2000" dirty="0"/>
              <a:t> </a:t>
            </a:r>
            <a:r>
              <a:rPr lang="ru-RU" sz="2000" dirty="0" err="1"/>
              <a:t>половини</a:t>
            </a:r>
            <a:r>
              <a:rPr lang="ru-RU" sz="2000" dirty="0"/>
              <a:t> ХІХ ст. Заходу </a:t>
            </a:r>
            <a:r>
              <a:rPr lang="ru-RU" sz="2000" dirty="0" smtClean="0"/>
              <a:t>належало </a:t>
            </a:r>
            <a:r>
              <a:rPr lang="ru-RU" sz="2000" dirty="0"/>
              <a:t>забути,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існує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колись </a:t>
            </a:r>
            <a:r>
              <a:rPr lang="ru-RU" sz="2000" dirty="0" err="1"/>
              <a:t>існував</a:t>
            </a:r>
            <a:r>
              <a:rPr lang="ru-RU" sz="2000" dirty="0"/>
              <a:t> </a:t>
            </a:r>
            <a:r>
              <a:rPr lang="ru-RU" sz="2000" dirty="0" err="1"/>
              <a:t>такий</a:t>
            </a:r>
            <a:r>
              <a:rPr lang="ru-RU" sz="2000" dirty="0"/>
              <a:t> народ. Доля </a:t>
            </a:r>
            <a:r>
              <a:rPr lang="ru-RU" sz="2000" dirty="0" err="1"/>
              <a:t>українців</a:t>
            </a:r>
            <a:r>
              <a:rPr lang="ru-RU" sz="2000" dirty="0"/>
              <a:t> </a:t>
            </a:r>
            <a:r>
              <a:rPr lang="ru-RU" sz="2000" dirty="0" err="1"/>
              <a:t>Галичини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австро-</a:t>
            </a:r>
            <a:r>
              <a:rPr lang="ru-RU" sz="2000" dirty="0" err="1"/>
              <a:t>угорською</a:t>
            </a:r>
            <a:r>
              <a:rPr lang="ru-RU" sz="2000" dirty="0"/>
              <a:t> </a:t>
            </a:r>
            <a:r>
              <a:rPr lang="ru-RU" sz="2000" dirty="0" err="1"/>
              <a:t>владою</a:t>
            </a:r>
            <a:r>
              <a:rPr lang="ru-RU" sz="2000" dirty="0"/>
              <a:t> </a:t>
            </a:r>
            <a:r>
              <a:rPr lang="ru-RU" sz="2000" dirty="0" err="1"/>
              <a:t>теж</a:t>
            </a:r>
            <a:r>
              <a:rPr lang="ru-RU" sz="2000" dirty="0"/>
              <a:t> не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щасливою</a:t>
            </a:r>
            <a:r>
              <a:rPr lang="ru-RU" sz="2000" dirty="0"/>
              <a:t>, </a:t>
            </a:r>
            <a:r>
              <a:rPr lang="ru-RU" sz="2000" dirty="0" err="1"/>
              <a:t>проте</a:t>
            </a:r>
            <a:r>
              <a:rPr lang="ru-RU" sz="2000" dirty="0"/>
              <a:t> </a:t>
            </a:r>
            <a:r>
              <a:rPr lang="ru-RU" sz="2000" dirty="0" err="1"/>
              <a:t>кращою</a:t>
            </a:r>
            <a:r>
              <a:rPr lang="ru-RU" sz="2000" dirty="0"/>
              <a:t>, </a:t>
            </a:r>
            <a:r>
              <a:rPr lang="ru-RU" sz="2000" dirty="0" err="1"/>
              <a:t>ніж</a:t>
            </a:r>
            <a:r>
              <a:rPr lang="ru-RU" sz="2000" dirty="0"/>
              <a:t> у тих, </a:t>
            </a:r>
            <a:r>
              <a:rPr lang="ru-RU" sz="2000" dirty="0" err="1"/>
              <a:t>хто</a:t>
            </a:r>
            <a:r>
              <a:rPr lang="ru-RU" sz="2000" dirty="0"/>
              <a:t> </a:t>
            </a:r>
            <a:r>
              <a:rPr lang="ru-RU" sz="2000" dirty="0" err="1"/>
              <a:t>опинився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владою</a:t>
            </a:r>
            <a:r>
              <a:rPr lang="ru-RU" sz="2000" dirty="0"/>
              <a:t> </a:t>
            </a:r>
            <a:r>
              <a:rPr lang="ru-RU" sz="2000" dirty="0" err="1"/>
              <a:t>самодержавної</a:t>
            </a:r>
            <a:r>
              <a:rPr lang="ru-RU" sz="2000" dirty="0"/>
              <a:t> </a:t>
            </a:r>
            <a:r>
              <a:rPr lang="ru-RU" sz="2000" dirty="0" err="1"/>
              <a:t>Росії</a:t>
            </a:r>
            <a:r>
              <a:rPr lang="ru-RU" sz="2000" dirty="0"/>
              <a:t>… </a:t>
            </a:r>
            <a:r>
              <a:rPr lang="ru-RU" sz="2000" dirty="0" err="1"/>
              <a:t>Кожна</a:t>
            </a:r>
            <a:r>
              <a:rPr lang="ru-RU" sz="2000" dirty="0"/>
              <a:t> з </a:t>
            </a:r>
            <a:r>
              <a:rPr lang="ru-RU" sz="2000" dirty="0" err="1"/>
              <a:t>цих</a:t>
            </a:r>
            <a:r>
              <a:rPr lang="ru-RU" sz="2000" dirty="0"/>
              <a:t> великих держав,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яки¬ми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поділена</a:t>
            </a:r>
            <a:r>
              <a:rPr lang="ru-RU" sz="2000" dirty="0"/>
              <a:t> </a:t>
            </a:r>
            <a:r>
              <a:rPr lang="ru-RU" sz="2000" dirty="0" err="1"/>
              <a:t>Україна</a:t>
            </a:r>
            <a:r>
              <a:rPr lang="ru-RU" sz="2000" dirty="0"/>
              <a:t>, </a:t>
            </a:r>
            <a:r>
              <a:rPr lang="ru-RU" sz="2000" dirty="0" err="1"/>
              <a:t>підтримувала</a:t>
            </a:r>
            <a:r>
              <a:rPr lang="ru-RU" sz="2000" dirty="0"/>
              <a:t> </a:t>
            </a:r>
            <a:r>
              <a:rPr lang="ru-RU" sz="2000" dirty="0" err="1"/>
              <a:t>національний</a:t>
            </a:r>
            <a:r>
              <a:rPr lang="ru-RU" sz="2000" dirty="0"/>
              <a:t> </a:t>
            </a:r>
            <a:r>
              <a:rPr lang="ru-RU" sz="2000" dirty="0" err="1"/>
              <a:t>рух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. </a:t>
            </a:r>
            <a:r>
              <a:rPr lang="ru-RU" sz="2000" dirty="0" err="1"/>
              <a:t>Зо¬крема</a:t>
            </a:r>
            <a:r>
              <a:rPr lang="ru-RU" sz="2000" dirty="0"/>
              <a:t>, </a:t>
            </a:r>
            <a:r>
              <a:rPr lang="ru-RU" sz="2000" dirty="0" err="1"/>
              <a:t>Росію</a:t>
            </a:r>
            <a:r>
              <a:rPr lang="ru-RU" sz="2000" dirty="0"/>
              <a:t> </a:t>
            </a:r>
            <a:r>
              <a:rPr lang="ru-RU" sz="2000" dirty="0" err="1"/>
              <a:t>стурбувало</a:t>
            </a:r>
            <a:r>
              <a:rPr lang="ru-RU" sz="2000" dirty="0"/>
              <a:t> </a:t>
            </a:r>
            <a:r>
              <a:rPr lang="ru-RU" sz="2000" dirty="0" err="1"/>
              <a:t>пробудження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</a:t>
            </a:r>
            <a:r>
              <a:rPr lang="ru-RU" sz="2000" dirty="0" err="1"/>
              <a:t>національного</a:t>
            </a:r>
            <a:r>
              <a:rPr lang="ru-RU" sz="2000" dirty="0"/>
              <a:t> духу в </a:t>
            </a:r>
            <a:r>
              <a:rPr lang="ru-RU" sz="2000" dirty="0" err="1"/>
              <a:t>Галичині</a:t>
            </a:r>
            <a:r>
              <a:rPr lang="ru-RU" sz="2000" dirty="0"/>
              <a:t>.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напівофіційні</a:t>
            </a:r>
            <a:r>
              <a:rPr lang="ru-RU" sz="2000" dirty="0"/>
              <a:t> </a:t>
            </a:r>
            <a:r>
              <a:rPr lang="ru-RU" sz="2000" dirty="0" err="1"/>
              <a:t>газети</a:t>
            </a:r>
            <a:r>
              <a:rPr lang="ru-RU" sz="2000" dirty="0"/>
              <a:t> писали,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дедалі</a:t>
            </a:r>
            <a:r>
              <a:rPr lang="ru-RU" sz="2000" dirty="0"/>
              <a:t> </a:t>
            </a:r>
            <a:r>
              <a:rPr lang="ru-RU" sz="2000" dirty="0" err="1"/>
              <a:t>важче</a:t>
            </a:r>
            <a:r>
              <a:rPr lang="ru-RU" sz="2000" dirty="0"/>
              <a:t> </a:t>
            </a:r>
            <a:r>
              <a:rPr lang="ru-RU" sz="2000" dirty="0" err="1"/>
              <a:t>придушувати</a:t>
            </a:r>
            <a:r>
              <a:rPr lang="ru-RU" sz="2000" dirty="0"/>
              <a:t> </a:t>
            </a:r>
            <a:r>
              <a:rPr lang="ru-RU" sz="2000" dirty="0" err="1"/>
              <a:t>національні</a:t>
            </a:r>
            <a:r>
              <a:rPr lang="ru-RU" sz="2000" dirty="0"/>
              <a:t> </a:t>
            </a:r>
            <a:r>
              <a:rPr lang="ru-RU" sz="2000" dirty="0" err="1"/>
              <a:t>змагання</a:t>
            </a:r>
            <a:r>
              <a:rPr lang="ru-RU" sz="2000" dirty="0"/>
              <a:t> </a:t>
            </a:r>
            <a:r>
              <a:rPr lang="ru-RU" sz="2000" dirty="0" err="1"/>
              <a:t>українців</a:t>
            </a:r>
            <a:r>
              <a:rPr lang="ru-RU" sz="2000" dirty="0"/>
              <a:t> у </a:t>
            </a:r>
            <a:r>
              <a:rPr lang="ru-RU" sz="2000" dirty="0" err="1"/>
              <a:t>самій</a:t>
            </a:r>
            <a:r>
              <a:rPr lang="ru-RU" sz="2000" dirty="0"/>
              <a:t> </a:t>
            </a:r>
            <a:r>
              <a:rPr lang="ru-RU" sz="2000" dirty="0" err="1"/>
              <a:t>Росії</a:t>
            </a:r>
            <a:r>
              <a:rPr lang="ru-RU" sz="2000" dirty="0"/>
              <a:t>. А </a:t>
            </a:r>
            <a:r>
              <a:rPr lang="ru-RU" sz="2000" dirty="0" err="1"/>
              <a:t>потім</a:t>
            </a:r>
            <a:r>
              <a:rPr lang="ru-RU" sz="2000" dirty="0"/>
              <a:t> </a:t>
            </a:r>
            <a:r>
              <a:rPr lang="ru-RU" sz="2000" dirty="0" err="1"/>
              <a:t>почалася</a:t>
            </a:r>
            <a:r>
              <a:rPr lang="ru-RU" sz="2000" dirty="0"/>
              <a:t> </a:t>
            </a:r>
            <a:r>
              <a:rPr lang="ru-RU" sz="2000" dirty="0" err="1"/>
              <a:t>лицемірна</a:t>
            </a:r>
            <a:r>
              <a:rPr lang="ru-RU" sz="2000" dirty="0"/>
              <a:t> </a:t>
            </a:r>
            <a:r>
              <a:rPr lang="ru-RU" sz="2000" dirty="0" err="1"/>
              <a:t>агітація</a:t>
            </a:r>
            <a:r>
              <a:rPr lang="ru-RU" sz="2000" dirty="0"/>
              <a:t> за </a:t>
            </a:r>
            <a:r>
              <a:rPr lang="ru-RU" sz="2000" dirty="0" err="1"/>
              <a:t>звільнення</a:t>
            </a:r>
            <a:r>
              <a:rPr lang="ru-RU" sz="2000" dirty="0"/>
              <a:t> </a:t>
            </a:r>
            <a:r>
              <a:rPr lang="ru-RU" sz="2000" dirty="0" err="1"/>
              <a:t>мільйонів</a:t>
            </a:r>
            <a:r>
              <a:rPr lang="ru-RU" sz="2000" dirty="0"/>
              <a:t> </a:t>
            </a:r>
            <a:r>
              <a:rPr lang="ru-RU" sz="2000" dirty="0" err="1"/>
              <a:t>українців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стогнуть</a:t>
            </a:r>
            <a:r>
              <a:rPr lang="ru-RU" sz="2000" dirty="0"/>
              <a:t> у </a:t>
            </a:r>
            <a:r>
              <a:rPr lang="ru-RU" sz="2000" dirty="0" err="1"/>
              <a:t>Галичині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чужоземним</a:t>
            </a:r>
            <a:r>
              <a:rPr lang="ru-RU" sz="2000" dirty="0"/>
              <a:t> ярмом. Фактом, не </a:t>
            </a:r>
            <a:r>
              <a:rPr lang="ru-RU" sz="2000" dirty="0" err="1"/>
              <a:t>настільки</a:t>
            </a:r>
            <a:r>
              <a:rPr lang="ru-RU" sz="2000" dirty="0"/>
              <a:t> широко </a:t>
            </a:r>
            <a:r>
              <a:rPr lang="ru-RU" sz="2000" dirty="0" err="1"/>
              <a:t>відомим</a:t>
            </a:r>
            <a:r>
              <a:rPr lang="ru-RU" sz="2000" dirty="0"/>
              <a:t>, як мало б бути, є те,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однією</a:t>
            </a:r>
            <a:r>
              <a:rPr lang="ru-RU" sz="2000" dirty="0"/>
              <a:t> з причин </a:t>
            </a:r>
            <a:r>
              <a:rPr lang="ru-RU" sz="2000" dirty="0" err="1"/>
              <a:t>світової</a:t>
            </a:r>
            <a:r>
              <a:rPr lang="ru-RU" sz="2000" dirty="0"/>
              <a:t> </a:t>
            </a:r>
            <a:r>
              <a:rPr lang="ru-RU" sz="2000" dirty="0" err="1"/>
              <a:t>війни</a:t>
            </a:r>
            <a:r>
              <a:rPr lang="ru-RU" sz="2000" dirty="0"/>
              <a:t> </a:t>
            </a:r>
            <a:r>
              <a:rPr lang="ru-RU" sz="2000" dirty="0" err="1"/>
              <a:t>був</a:t>
            </a:r>
            <a:r>
              <a:rPr lang="ru-RU" sz="2000" dirty="0"/>
              <a:t> </a:t>
            </a:r>
            <a:r>
              <a:rPr lang="ru-RU" sz="2000" dirty="0" err="1"/>
              <a:t>конфлікт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Росією</a:t>
            </a:r>
            <a:r>
              <a:rPr lang="ru-RU" sz="2000" dirty="0"/>
              <a:t> та </a:t>
            </a:r>
            <a:r>
              <a:rPr lang="ru-RU" sz="2000" dirty="0" err="1"/>
              <a:t>Австрією</a:t>
            </a:r>
            <a:r>
              <a:rPr lang="ru-RU" sz="2000" dirty="0"/>
              <a:t> через </a:t>
            </a:r>
            <a:r>
              <a:rPr lang="ru-RU" sz="2000" dirty="0" err="1"/>
              <a:t>українське</a:t>
            </a:r>
            <a:r>
              <a:rPr lang="ru-RU" sz="2000" dirty="0"/>
              <a:t> </a:t>
            </a:r>
            <a:r>
              <a:rPr lang="ru-RU" sz="2000" dirty="0" err="1"/>
              <a:t>питання</a:t>
            </a:r>
            <a:r>
              <a:rPr lang="ru-RU" sz="2000" dirty="0"/>
              <a:t>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40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Таким чином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Жодна</a:t>
            </a:r>
            <a:r>
              <a:rPr lang="ru-RU" sz="2800" dirty="0"/>
              <a:t> з </a:t>
            </a:r>
            <a:r>
              <a:rPr lang="ru-RU" sz="2800" dirty="0" err="1"/>
              <a:t>країн</a:t>
            </a:r>
            <a:r>
              <a:rPr lang="ru-RU" sz="2800" dirty="0"/>
              <a:t> не </a:t>
            </a:r>
            <a:r>
              <a:rPr lang="ru-RU" sz="2800" dirty="0" err="1"/>
              <a:t>переймалася</a:t>
            </a:r>
            <a:r>
              <a:rPr lang="ru-RU" sz="2800" dirty="0"/>
              <a:t> </a:t>
            </a:r>
            <a:r>
              <a:rPr lang="ru-RU" sz="2800" dirty="0" err="1"/>
              <a:t>визвольними</a:t>
            </a:r>
            <a:r>
              <a:rPr lang="ru-RU" sz="2800" dirty="0"/>
              <a:t> </a:t>
            </a:r>
            <a:r>
              <a:rPr lang="ru-RU" sz="2800" dirty="0" err="1"/>
              <a:t>прагненнями</a:t>
            </a:r>
            <a:r>
              <a:rPr lang="ru-RU" sz="2800" dirty="0"/>
              <a:t> </a:t>
            </a:r>
            <a:r>
              <a:rPr lang="ru-RU" sz="2800" dirty="0" err="1"/>
              <a:t>українців</a:t>
            </a:r>
            <a:r>
              <a:rPr lang="ru-RU" sz="2800" dirty="0"/>
              <a:t> і не </a:t>
            </a:r>
            <a:r>
              <a:rPr lang="ru-RU" sz="2800" dirty="0" err="1"/>
              <a:t>ба¬жала</a:t>
            </a:r>
            <a:r>
              <a:rPr lang="ru-RU" sz="2800" dirty="0"/>
              <a:t> </a:t>
            </a:r>
            <a:r>
              <a:rPr lang="ru-RU" sz="2800" dirty="0" err="1"/>
              <a:t>допомогти</a:t>
            </a:r>
            <a:r>
              <a:rPr lang="ru-RU" sz="2800" dirty="0"/>
              <a:t> </a:t>
            </a:r>
            <a:r>
              <a:rPr lang="ru-RU" sz="2800" dirty="0" err="1"/>
              <a:t>їм</a:t>
            </a:r>
            <a:r>
              <a:rPr lang="ru-RU" sz="2800" dirty="0"/>
              <a:t> у </a:t>
            </a:r>
            <a:r>
              <a:rPr lang="ru-RU" sz="2800" dirty="0" err="1"/>
              <a:t>боротьбі</a:t>
            </a:r>
            <a:r>
              <a:rPr lang="ru-RU" sz="2800" dirty="0"/>
              <a:t> за </a:t>
            </a:r>
            <a:r>
              <a:rPr lang="ru-RU" sz="2800" dirty="0" err="1"/>
              <a:t>відновлення</a:t>
            </a:r>
            <a:r>
              <a:rPr lang="ru-RU" sz="2800" dirty="0"/>
              <a:t> </a:t>
            </a:r>
            <a:r>
              <a:rPr lang="ru-RU" sz="2800" dirty="0" err="1"/>
              <a:t>власної</a:t>
            </a:r>
            <a:r>
              <a:rPr lang="ru-RU" sz="2800" dirty="0"/>
              <a:t> </a:t>
            </a:r>
            <a:r>
              <a:rPr lang="ru-RU" sz="2800" dirty="0" err="1"/>
              <a:t>держави</a:t>
            </a:r>
            <a:r>
              <a:rPr lang="ru-RU" sz="2800" dirty="0"/>
              <a:t>. </a:t>
            </a:r>
            <a:r>
              <a:rPr lang="ru-RU" sz="2800" dirty="0" err="1"/>
              <a:t>Росія</a:t>
            </a:r>
            <a:r>
              <a:rPr lang="ru-RU" sz="2800" dirty="0"/>
              <a:t>, </a:t>
            </a:r>
            <a:r>
              <a:rPr lang="ru-RU" sz="2800" dirty="0" err="1"/>
              <a:t>Німеччина</a:t>
            </a:r>
            <a:r>
              <a:rPr lang="ru-RU" sz="2800" dirty="0"/>
              <a:t> й Австро-</a:t>
            </a:r>
            <a:r>
              <a:rPr lang="ru-RU" sz="2800" dirty="0" err="1"/>
              <a:t>Угорщина</a:t>
            </a:r>
            <a:r>
              <a:rPr lang="ru-RU" sz="2800" dirty="0"/>
              <a:t> </a:t>
            </a:r>
            <a:r>
              <a:rPr lang="ru-RU" sz="2800" dirty="0" err="1"/>
              <a:t>використовували</a:t>
            </a:r>
            <a:r>
              <a:rPr lang="ru-RU" sz="2800" dirty="0"/>
              <a:t> «</a:t>
            </a:r>
            <a:r>
              <a:rPr lang="ru-RU" sz="2800" dirty="0" err="1"/>
              <a:t>українське</a:t>
            </a:r>
            <a:r>
              <a:rPr lang="ru-RU" sz="2800" dirty="0"/>
              <a:t> </a:t>
            </a:r>
            <a:r>
              <a:rPr lang="ru-RU" sz="2800" dirty="0" err="1"/>
              <a:t>питання</a:t>
            </a:r>
            <a:r>
              <a:rPr lang="ru-RU" sz="2800" dirty="0"/>
              <a:t>» у </a:t>
            </a:r>
            <a:r>
              <a:rPr lang="ru-RU" sz="2800" dirty="0" err="1"/>
              <a:t>власних</a:t>
            </a:r>
            <a:r>
              <a:rPr lang="ru-RU" sz="2800" dirty="0"/>
              <a:t> </a:t>
            </a:r>
            <a:r>
              <a:rPr lang="ru-RU" sz="2800" dirty="0" err="1"/>
              <a:t>цілях</a:t>
            </a:r>
            <a:r>
              <a:rPr lang="ru-RU" sz="2800" dirty="0"/>
              <a:t> у </a:t>
            </a:r>
            <a:r>
              <a:rPr lang="ru-RU" sz="2800" dirty="0" err="1"/>
              <a:t>дипломатичних</a:t>
            </a:r>
            <a:r>
              <a:rPr lang="ru-RU" sz="2800" dirty="0"/>
              <a:t> </a:t>
            </a:r>
            <a:r>
              <a:rPr lang="ru-RU" sz="2800" dirty="0" err="1"/>
              <a:t>розрахунках</a:t>
            </a:r>
            <a:r>
              <a:rPr lang="ru-RU" sz="2800" dirty="0"/>
              <a:t> «</a:t>
            </a:r>
            <a:r>
              <a:rPr lang="ru-RU" sz="2800" dirty="0" err="1"/>
              <a:t>великої</a:t>
            </a:r>
            <a:r>
              <a:rPr lang="ru-RU" sz="2800" dirty="0"/>
              <a:t> </a:t>
            </a:r>
            <a:r>
              <a:rPr lang="ru-RU" sz="2800" dirty="0" err="1"/>
              <a:t>політики</a:t>
            </a:r>
            <a:r>
              <a:rPr lang="ru-RU" sz="2800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20228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В’ячеслав</a:t>
            </a:r>
            <a:r>
              <a:rPr lang="ru-RU" sz="2000" dirty="0"/>
              <a:t> </a:t>
            </a:r>
            <a:r>
              <a:rPr lang="ru-RU" sz="2000" dirty="0" err="1"/>
              <a:t>Липинський</a:t>
            </a:r>
            <a:r>
              <a:rPr lang="ru-RU" sz="2000" dirty="0"/>
              <a:t>, </a:t>
            </a:r>
            <a:r>
              <a:rPr lang="ru-RU" sz="2000" dirty="0" err="1"/>
              <a:t>український</a:t>
            </a:r>
            <a:r>
              <a:rPr lang="ru-RU" sz="2000" dirty="0"/>
              <a:t> </a:t>
            </a:r>
            <a:r>
              <a:rPr lang="ru-RU" sz="2000" dirty="0" err="1"/>
              <a:t>політичний</a:t>
            </a:r>
            <a:r>
              <a:rPr lang="ru-RU" sz="2000" dirty="0"/>
              <a:t> </a:t>
            </a:r>
            <a:r>
              <a:rPr lang="ru-RU" sz="2000" dirty="0" err="1"/>
              <a:t>діяч</a:t>
            </a:r>
            <a:r>
              <a:rPr lang="ru-RU" sz="2000" dirty="0"/>
              <a:t> (</a:t>
            </a:r>
            <a:r>
              <a:rPr lang="ru-RU" sz="2000" dirty="0" err="1"/>
              <a:t>Листи</a:t>
            </a:r>
            <a:r>
              <a:rPr lang="ru-RU" sz="2000" dirty="0"/>
              <a:t> до </a:t>
            </a:r>
            <a:r>
              <a:rPr lang="ru-RU" sz="2000" dirty="0" err="1"/>
              <a:t>братів</a:t>
            </a:r>
            <a:r>
              <a:rPr lang="ru-RU" sz="2000" dirty="0"/>
              <a:t> </a:t>
            </a:r>
            <a:r>
              <a:rPr lang="ru-RU" sz="2000" dirty="0" err="1"/>
              <a:t>хліборобів</a:t>
            </a:r>
            <a:r>
              <a:rPr lang="ru-RU" sz="2000" dirty="0"/>
              <a:t>. Про </a:t>
            </a:r>
            <a:r>
              <a:rPr lang="ru-RU" sz="2000" dirty="0" err="1"/>
              <a:t>ідею</a:t>
            </a:r>
            <a:r>
              <a:rPr lang="ru-RU" sz="2000" dirty="0"/>
              <a:t> та </a:t>
            </a:r>
            <a:r>
              <a:rPr lang="ru-RU" sz="2000" dirty="0" err="1"/>
              <a:t>організацію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</a:t>
            </a:r>
            <a:r>
              <a:rPr lang="ru-RU" sz="2000" dirty="0" err="1"/>
              <a:t>монархізму</a:t>
            </a:r>
            <a:r>
              <a:rPr lang="ru-RU" sz="2000" dirty="0"/>
              <a:t>. </a:t>
            </a:r>
            <a:r>
              <a:rPr lang="ru-RU" sz="2000" dirty="0" err="1"/>
              <a:t>Писані</a:t>
            </a:r>
            <a:r>
              <a:rPr lang="ru-RU" sz="2000" dirty="0"/>
              <a:t> 1919-1926 </a:t>
            </a:r>
            <a:r>
              <a:rPr lang="ru-RU" sz="2000" dirty="0" err="1"/>
              <a:t>рр</a:t>
            </a:r>
            <a:r>
              <a:rPr lang="ru-RU" sz="2000" dirty="0"/>
              <a:t>. — </a:t>
            </a:r>
            <a:r>
              <a:rPr lang="ru-RU" sz="2000" dirty="0" err="1"/>
              <a:t>Відень</a:t>
            </a:r>
            <a:r>
              <a:rPr lang="ru-RU" sz="2000" dirty="0"/>
              <a:t>, 1926. — С. 98)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Ніхто</a:t>
            </a:r>
            <a:r>
              <a:rPr lang="ru-RU" sz="2800" dirty="0"/>
              <a:t> в </a:t>
            </a:r>
            <a:r>
              <a:rPr lang="ru-RU" sz="2800" dirty="0" err="1"/>
              <a:t>Європі</a:t>
            </a:r>
            <a:r>
              <a:rPr lang="ru-RU" sz="2800" dirty="0"/>
              <a:t> </a:t>
            </a:r>
            <a:r>
              <a:rPr lang="ru-RU" sz="2800" dirty="0" err="1"/>
              <a:t>сильної</a:t>
            </a:r>
            <a:r>
              <a:rPr lang="ru-RU" sz="2800" dirty="0"/>
              <a:t> та </a:t>
            </a:r>
            <a:r>
              <a:rPr lang="ru-RU" sz="2800" dirty="0" err="1"/>
              <a:t>великої</a:t>
            </a:r>
            <a:r>
              <a:rPr lang="ru-RU" sz="2800" dirty="0"/>
              <a:t> </a:t>
            </a:r>
            <a:r>
              <a:rPr lang="ru-RU" sz="2800" dirty="0" err="1"/>
              <a:t>Української</a:t>
            </a:r>
            <a:r>
              <a:rPr lang="ru-RU" sz="2800" dirty="0"/>
              <a:t> </a:t>
            </a:r>
            <a:r>
              <a:rPr lang="ru-RU" sz="2800" dirty="0" err="1"/>
              <a:t>держави</a:t>
            </a:r>
            <a:r>
              <a:rPr lang="ru-RU" sz="2800" dirty="0"/>
              <a:t> не </a:t>
            </a:r>
            <a:r>
              <a:rPr lang="ru-RU" sz="2800" dirty="0" err="1"/>
              <a:t>бажає</a:t>
            </a:r>
            <a:r>
              <a:rPr lang="ru-RU" sz="2800" dirty="0"/>
              <a:t>. </a:t>
            </a:r>
            <a:r>
              <a:rPr lang="ru-RU" sz="2800" dirty="0" err="1"/>
              <a:t>Навпаки</a:t>
            </a:r>
            <a:r>
              <a:rPr lang="ru-RU" sz="2800" dirty="0"/>
              <a:t>, є </a:t>
            </a:r>
            <a:r>
              <a:rPr lang="ru-RU" sz="2800" dirty="0" err="1" smtClean="0"/>
              <a:t>багато</a:t>
            </a:r>
            <a:r>
              <a:rPr lang="ru-RU" sz="2800" dirty="0" smtClean="0"/>
              <a:t> </a:t>
            </a:r>
            <a:r>
              <a:rPr lang="ru-RU" sz="2800" dirty="0"/>
              <a:t>сил,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зацікавлені</a:t>
            </a:r>
            <a:r>
              <a:rPr lang="ru-RU" sz="2800" dirty="0"/>
              <a:t> в тому,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ніякої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не </a:t>
            </a:r>
            <a:r>
              <a:rPr lang="ru-RU" sz="2800" dirty="0" err="1"/>
              <a:t>було</a:t>
            </a:r>
            <a:r>
              <a:rPr lang="ru-RU" sz="2800" dirty="0"/>
              <a:t>,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щоб</a:t>
            </a:r>
            <a:r>
              <a:rPr lang="ru-RU" sz="2800" dirty="0"/>
              <a:t> вона </a:t>
            </a:r>
            <a:r>
              <a:rPr lang="ru-RU" sz="2800" dirty="0" err="1"/>
              <a:t>була</a:t>
            </a:r>
            <a:r>
              <a:rPr lang="ru-RU" sz="2800" dirty="0"/>
              <a:t> </a:t>
            </a:r>
            <a:r>
              <a:rPr lang="ru-RU" sz="2800" dirty="0" err="1" smtClean="0"/>
              <a:t>якнайслабша</a:t>
            </a:r>
            <a:r>
              <a:rPr lang="ru-RU" sz="2800" dirty="0"/>
              <a:t>. Тому при </a:t>
            </a:r>
            <a:r>
              <a:rPr lang="ru-RU" sz="2800" dirty="0" err="1"/>
              <a:t>відбудовуванні</a:t>
            </a:r>
            <a:r>
              <a:rPr lang="ru-RU" sz="2800" dirty="0"/>
              <a:t> </a:t>
            </a:r>
            <a:r>
              <a:rPr lang="ru-RU" sz="2800" dirty="0" err="1"/>
              <a:t>нашої</a:t>
            </a:r>
            <a:r>
              <a:rPr lang="ru-RU" sz="2800" dirty="0"/>
              <a:t> державно-</a:t>
            </a:r>
            <a:r>
              <a:rPr lang="ru-RU" sz="2800" dirty="0" err="1"/>
              <a:t>національної</a:t>
            </a:r>
            <a:r>
              <a:rPr lang="ru-RU" sz="2800" dirty="0"/>
              <a:t> </a:t>
            </a:r>
            <a:r>
              <a:rPr lang="ru-RU" sz="2800" dirty="0" err="1"/>
              <a:t>традиції</a:t>
            </a:r>
            <a:r>
              <a:rPr lang="ru-RU" sz="2800" dirty="0"/>
              <a:t>. ми не </a:t>
            </a:r>
            <a:r>
              <a:rPr lang="ru-RU" sz="2800" dirty="0" err="1"/>
              <a:t>тільки</a:t>
            </a:r>
            <a:r>
              <a:rPr lang="ru-RU" sz="2800" dirty="0"/>
              <a:t> не </a:t>
            </a:r>
            <a:r>
              <a:rPr lang="ru-RU" sz="2800" dirty="0" err="1"/>
              <a:t>можемо</a:t>
            </a:r>
            <a:r>
              <a:rPr lang="ru-RU" sz="2800" dirty="0"/>
              <a:t> </a:t>
            </a:r>
            <a:r>
              <a:rPr lang="ru-RU" sz="2800" dirty="0" err="1"/>
              <a:t>покладати</a:t>
            </a:r>
            <a:r>
              <a:rPr lang="ru-RU" sz="2800" dirty="0"/>
              <a:t> </a:t>
            </a:r>
            <a:r>
              <a:rPr lang="ru-RU" sz="2800" dirty="0" err="1"/>
              <a:t>надії</a:t>
            </a:r>
            <a:r>
              <a:rPr lang="ru-RU" sz="2800" dirty="0"/>
              <a:t> на </a:t>
            </a:r>
            <a:r>
              <a:rPr lang="ru-RU" sz="2800" dirty="0" err="1"/>
              <a:t>допомогу</a:t>
            </a:r>
            <a:r>
              <a:rPr lang="ru-RU" sz="2800" dirty="0"/>
              <a:t> </a:t>
            </a:r>
            <a:r>
              <a:rPr lang="ru-RU" sz="2800" dirty="0" err="1"/>
              <a:t>якоїсь</a:t>
            </a:r>
            <a:r>
              <a:rPr lang="ru-RU" sz="2800" dirty="0"/>
              <a:t> «</a:t>
            </a:r>
            <a:r>
              <a:rPr lang="ru-RU" sz="2800" dirty="0" err="1"/>
              <a:t>орієнтації</a:t>
            </a:r>
            <a:r>
              <a:rPr lang="ru-RU" sz="2800" dirty="0"/>
              <a:t>», а </a:t>
            </a:r>
            <a:r>
              <a:rPr lang="ru-RU" sz="2800" dirty="0" err="1"/>
              <a:t>навпаки</a:t>
            </a:r>
            <a:r>
              <a:rPr lang="ru-RU" sz="2800" dirty="0"/>
              <a:t> </a:t>
            </a:r>
            <a:r>
              <a:rPr lang="ru-RU" sz="2800" dirty="0" err="1"/>
              <a:t>мусимо</a:t>
            </a:r>
            <a:r>
              <a:rPr lang="ru-RU" sz="2800" dirty="0"/>
              <a:t> бути </a:t>
            </a:r>
            <a:r>
              <a:rPr lang="ru-RU" sz="2800" dirty="0" err="1"/>
              <a:t>готові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різні</a:t>
            </a:r>
            <a:r>
              <a:rPr lang="ru-RU" sz="2800" dirty="0"/>
              <a:t> </a:t>
            </a:r>
            <a:r>
              <a:rPr lang="ru-RU" sz="2800" dirty="0" err="1"/>
              <a:t>зовнішні</a:t>
            </a:r>
            <a:r>
              <a:rPr lang="ru-RU" sz="2800" dirty="0"/>
              <a:t> </a:t>
            </a:r>
            <a:r>
              <a:rPr lang="ru-RU" sz="2800" dirty="0" err="1"/>
              <a:t>сили</a:t>
            </a:r>
            <a:r>
              <a:rPr lang="ru-RU" sz="2800" dirty="0"/>
              <a:t> </a:t>
            </a:r>
            <a:r>
              <a:rPr lang="ru-RU" sz="2800" dirty="0" err="1"/>
              <a:t>будуть</a:t>
            </a:r>
            <a:r>
              <a:rPr lang="ru-RU" sz="2800" dirty="0"/>
              <a:t> нам у тому </a:t>
            </a:r>
            <a:r>
              <a:rPr lang="ru-RU" sz="2800" dirty="0" err="1"/>
              <a:t>наскільки</a:t>
            </a:r>
            <a:r>
              <a:rPr lang="ru-RU" sz="2800" dirty="0"/>
              <a:t> </a:t>
            </a:r>
            <a:r>
              <a:rPr lang="ru-RU" sz="2800" dirty="0" err="1"/>
              <a:t>можливо</a:t>
            </a:r>
            <a:r>
              <a:rPr lang="ru-RU" sz="2800" dirty="0"/>
              <a:t> </a:t>
            </a:r>
            <a:r>
              <a:rPr lang="ru-RU" sz="2800" dirty="0" err="1"/>
              <a:t>заважати</a:t>
            </a:r>
            <a:r>
              <a:rPr lang="ru-RU" sz="2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94384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— </a:t>
            </a:r>
            <a:r>
              <a:rPr lang="ru-RU" dirty="0" err="1"/>
              <a:t>Росія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298225"/>
          </a:xfrm>
        </p:spPr>
        <p:txBody>
          <a:bodyPr>
            <a:normAutofit/>
          </a:bodyPr>
          <a:lstStyle/>
          <a:p>
            <a:r>
              <a:rPr lang="ru-RU" dirty="0"/>
              <a:t>•	</a:t>
            </a:r>
            <a:r>
              <a:rPr lang="ru-RU" sz="2000" dirty="0" err="1"/>
              <a:t>Російська</a:t>
            </a:r>
            <a:r>
              <a:rPr lang="ru-RU" sz="2000" dirty="0"/>
              <a:t> </a:t>
            </a:r>
            <a:r>
              <a:rPr lang="ru-RU" sz="2000" dirty="0" err="1"/>
              <a:t>імперія</a:t>
            </a:r>
            <a:r>
              <a:rPr lang="ru-RU" sz="2000" dirty="0"/>
              <a:t> </a:t>
            </a:r>
            <a:r>
              <a:rPr lang="ru-RU" sz="2000" dirty="0" err="1"/>
              <a:t>розглядала</a:t>
            </a:r>
            <a:r>
              <a:rPr lang="ru-RU" sz="2000" dirty="0"/>
              <a:t> </a:t>
            </a:r>
            <a:r>
              <a:rPr lang="ru-RU" sz="2000" dirty="0" err="1"/>
              <a:t>окуповані</a:t>
            </a:r>
            <a:r>
              <a:rPr lang="ru-RU" sz="2000" dirty="0"/>
              <a:t> </a:t>
            </a:r>
            <a:r>
              <a:rPr lang="ru-RU" sz="2000" dirty="0" err="1"/>
              <a:t>українські</a:t>
            </a:r>
            <a:r>
              <a:rPr lang="ru-RU" sz="2000" dirty="0"/>
              <a:t> </a:t>
            </a:r>
            <a:r>
              <a:rPr lang="ru-RU" sz="2000" dirty="0" err="1"/>
              <a:t>землі</a:t>
            </a:r>
            <a:r>
              <a:rPr lang="ru-RU" sz="2000" dirty="0"/>
              <a:t> як «</a:t>
            </a:r>
            <a:r>
              <a:rPr lang="ru-RU" sz="2000" dirty="0" err="1"/>
              <a:t>власну</a:t>
            </a:r>
            <a:r>
              <a:rPr lang="ru-RU" sz="2000" dirty="0"/>
              <a:t>» </a:t>
            </a:r>
            <a:r>
              <a:rPr lang="ru-RU" sz="2000" dirty="0" err="1"/>
              <a:t>територію</a:t>
            </a:r>
            <a:r>
              <a:rPr lang="ru-RU" sz="2000" dirty="0"/>
              <a:t>, </a:t>
            </a:r>
            <a:r>
              <a:rPr lang="ru-RU" sz="2000" dirty="0" err="1"/>
              <a:t>населену</a:t>
            </a:r>
            <a:r>
              <a:rPr lang="ru-RU" sz="2000" dirty="0"/>
              <a:t> «</a:t>
            </a:r>
            <a:r>
              <a:rPr lang="ru-RU" sz="2000" dirty="0" err="1"/>
              <a:t>малоросами</a:t>
            </a:r>
            <a:r>
              <a:rPr lang="ru-RU" sz="2000" dirty="0"/>
              <a:t>».</a:t>
            </a:r>
          </a:p>
          <a:p>
            <a:r>
              <a:rPr lang="ru-RU" sz="2000" dirty="0"/>
              <a:t>•	</a:t>
            </a:r>
            <a:r>
              <a:rPr lang="ru-RU" sz="2000" dirty="0" err="1"/>
              <a:t>Стратегічною</a:t>
            </a:r>
            <a:r>
              <a:rPr lang="ru-RU" sz="2000" dirty="0"/>
              <a:t> метою </a:t>
            </a:r>
            <a:r>
              <a:rPr lang="ru-RU" sz="2000" dirty="0" err="1"/>
              <a:t>політики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приєднання</a:t>
            </a:r>
            <a:r>
              <a:rPr lang="ru-RU" sz="2000" dirty="0"/>
              <a:t> до </a:t>
            </a:r>
            <a:r>
              <a:rPr lang="ru-RU" sz="2000" dirty="0" err="1"/>
              <a:t>укра¬їнських</a:t>
            </a:r>
            <a:r>
              <a:rPr lang="ru-RU" sz="2000" dirty="0"/>
              <a:t> </a:t>
            </a:r>
            <a:r>
              <a:rPr lang="ru-RU" sz="2000" dirty="0" err="1"/>
              <a:t>етнічних</a:t>
            </a:r>
            <a:r>
              <a:rPr lang="ru-RU" sz="2000" dirty="0"/>
              <a:t> земель </a:t>
            </a:r>
            <a:r>
              <a:rPr lang="ru-RU" sz="2000" dirty="0" err="1"/>
              <a:t>Галичини</a:t>
            </a:r>
            <a:r>
              <a:rPr lang="ru-RU" sz="2000" dirty="0"/>
              <a:t>, </a:t>
            </a:r>
            <a:r>
              <a:rPr lang="ru-RU" sz="2000" dirty="0" err="1"/>
              <a:t>Буковини</a:t>
            </a:r>
            <a:r>
              <a:rPr lang="ru-RU" sz="2000" dirty="0"/>
              <a:t> й </a:t>
            </a:r>
            <a:r>
              <a:rPr lang="ru-RU" sz="2000" dirty="0" err="1"/>
              <a:t>Закарпаття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на </a:t>
            </a:r>
            <a:r>
              <a:rPr lang="ru-RU" sz="2000" dirty="0" err="1"/>
              <a:t>межі</a:t>
            </a:r>
            <a:r>
              <a:rPr lang="ru-RU" sz="2000" dirty="0"/>
              <a:t> </a:t>
            </a:r>
            <a:r>
              <a:rPr lang="en-US" sz="2000" dirty="0"/>
              <a:t>XIX- </a:t>
            </a:r>
            <a:r>
              <a:rPr lang="ru-RU" sz="2000" dirty="0"/>
              <a:t>ХХ ст. входили до складу Австро-</a:t>
            </a:r>
            <a:r>
              <a:rPr lang="ru-RU" sz="2000" dirty="0" err="1"/>
              <a:t>Угорської</a:t>
            </a:r>
            <a:r>
              <a:rPr lang="ru-RU" sz="2000" dirty="0"/>
              <a:t> </a:t>
            </a:r>
            <a:r>
              <a:rPr lang="ru-RU" sz="2000" dirty="0" err="1"/>
              <a:t>монархії</a:t>
            </a:r>
            <a:r>
              <a:rPr lang="ru-RU" sz="2000" dirty="0"/>
              <a:t>.</a:t>
            </a:r>
          </a:p>
          <a:p>
            <a:r>
              <a:rPr lang="ru-RU" sz="2000" dirty="0"/>
              <a:t>•	</a:t>
            </a:r>
            <a:r>
              <a:rPr lang="ru-RU" sz="2000" dirty="0" err="1"/>
              <a:t>Національний</a:t>
            </a:r>
            <a:r>
              <a:rPr lang="ru-RU" sz="2000" dirty="0"/>
              <a:t> </a:t>
            </a:r>
            <a:r>
              <a:rPr lang="ru-RU" sz="2000" dirty="0" err="1"/>
              <a:t>український</a:t>
            </a:r>
            <a:r>
              <a:rPr lang="ru-RU" sz="2000" dirty="0"/>
              <a:t> </a:t>
            </a:r>
            <a:r>
              <a:rPr lang="ru-RU" sz="2000" dirty="0" err="1"/>
              <a:t>рух</a:t>
            </a:r>
            <a:r>
              <a:rPr lang="ru-RU" sz="2000" dirty="0"/>
              <a:t>, </a:t>
            </a:r>
            <a:r>
              <a:rPr lang="ru-RU" sz="2000" dirty="0" err="1"/>
              <a:t>насамперед</a:t>
            </a:r>
            <a:r>
              <a:rPr lang="ru-RU" sz="2000" dirty="0"/>
              <a:t> у </a:t>
            </a:r>
            <a:r>
              <a:rPr lang="ru-RU" sz="2000" dirty="0" err="1"/>
              <a:t>Галичині</a:t>
            </a:r>
            <a:r>
              <a:rPr lang="ru-RU" sz="2000" dirty="0"/>
              <a:t>, </a:t>
            </a:r>
            <a:r>
              <a:rPr lang="ru-RU" sz="2000" dirty="0" err="1"/>
              <a:t>розглядався</a:t>
            </a:r>
            <a:r>
              <a:rPr lang="ru-RU" sz="2000" dirty="0"/>
              <a:t> як </a:t>
            </a:r>
            <a:r>
              <a:rPr lang="ru-RU" sz="2000" dirty="0" err="1"/>
              <a:t>загроза</a:t>
            </a:r>
            <a:r>
              <a:rPr lang="ru-RU" sz="2000" dirty="0"/>
              <a:t> «</a:t>
            </a:r>
            <a:r>
              <a:rPr lang="ru-RU" sz="2000" dirty="0" err="1"/>
              <a:t>цілісності</a:t>
            </a:r>
            <a:r>
              <a:rPr lang="ru-RU" sz="2000" dirty="0"/>
              <a:t>» </a:t>
            </a:r>
            <a:r>
              <a:rPr lang="ru-RU" sz="2000" dirty="0" err="1"/>
              <a:t>Російської</a:t>
            </a:r>
            <a:r>
              <a:rPr lang="ru-RU" sz="2000" dirty="0"/>
              <a:t> </a:t>
            </a:r>
            <a:r>
              <a:rPr lang="ru-RU" sz="2000" dirty="0" err="1"/>
              <a:t>імперії</a:t>
            </a:r>
            <a:r>
              <a:rPr lang="ru-RU" sz="2000" dirty="0"/>
              <a:t>. </a:t>
            </a:r>
            <a:r>
              <a:rPr lang="ru-RU" sz="2000" dirty="0" err="1"/>
              <a:t>Галичина</a:t>
            </a:r>
            <a:r>
              <a:rPr lang="ru-RU" sz="2000" dirty="0"/>
              <a:t> </a:t>
            </a:r>
            <a:r>
              <a:rPr lang="ru-RU" sz="2000" dirty="0" err="1"/>
              <a:t>вважалася</a:t>
            </a:r>
            <a:r>
              <a:rPr lang="ru-RU" sz="2000" dirty="0"/>
              <a:t> </a:t>
            </a:r>
            <a:r>
              <a:rPr lang="ru-RU" sz="2000" dirty="0" err="1"/>
              <a:t>епіцентром</a:t>
            </a:r>
            <a:r>
              <a:rPr lang="ru-RU" sz="2000" dirty="0"/>
              <a:t> </a:t>
            </a:r>
            <a:r>
              <a:rPr lang="ru-RU" sz="2000" dirty="0" err="1"/>
              <a:t>укра¬їнського</a:t>
            </a:r>
            <a:r>
              <a:rPr lang="ru-RU" sz="2000" dirty="0"/>
              <a:t> «сепаратизму».</a:t>
            </a:r>
          </a:p>
          <a:p>
            <a:r>
              <a:rPr lang="ru-RU" sz="2000" dirty="0"/>
              <a:t>•	Морально й </a:t>
            </a:r>
            <a:r>
              <a:rPr lang="ru-RU" sz="2000" dirty="0" err="1"/>
              <a:t>матеріально</a:t>
            </a:r>
            <a:r>
              <a:rPr lang="ru-RU" sz="2000" dirty="0"/>
              <a:t> </a:t>
            </a:r>
            <a:r>
              <a:rPr lang="ru-RU" sz="2000" dirty="0" err="1"/>
              <a:t>підтримувала</a:t>
            </a:r>
            <a:r>
              <a:rPr lang="ru-RU" sz="2000" dirty="0"/>
              <a:t> в </a:t>
            </a:r>
            <a:r>
              <a:rPr lang="ru-RU" sz="2000" dirty="0" err="1"/>
              <a:t>Україні</a:t>
            </a:r>
            <a:r>
              <a:rPr lang="ru-RU" sz="2000" dirty="0"/>
              <a:t> </a:t>
            </a:r>
            <a:r>
              <a:rPr lang="ru-RU" sz="2000" dirty="0" err="1"/>
              <a:t>москфофільські</a:t>
            </a:r>
            <a:r>
              <a:rPr lang="ru-RU" sz="2000" dirty="0"/>
              <a:t> </a:t>
            </a:r>
            <a:r>
              <a:rPr lang="ru-RU" sz="2000" dirty="0" err="1" smtClean="0"/>
              <a:t>настрої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Насаджувала</a:t>
            </a:r>
            <a:r>
              <a:rPr lang="ru-RU" sz="2000" dirty="0"/>
              <a:t> на </a:t>
            </a:r>
            <a:r>
              <a:rPr lang="ru-RU" sz="2000" dirty="0" err="1"/>
              <a:t>українських</a:t>
            </a:r>
            <a:r>
              <a:rPr lang="ru-RU" sz="2000" dirty="0"/>
              <a:t> землях </a:t>
            </a:r>
            <a:r>
              <a:rPr lang="ru-RU" sz="2000" dirty="0" err="1"/>
              <a:t>Російську</a:t>
            </a:r>
            <a:r>
              <a:rPr lang="ru-RU" sz="2000" dirty="0"/>
              <a:t> </a:t>
            </a:r>
            <a:r>
              <a:rPr lang="ru-RU" sz="2000" dirty="0" err="1"/>
              <a:t>православну</a:t>
            </a:r>
            <a:r>
              <a:rPr lang="ru-RU" sz="2000" dirty="0"/>
              <a:t> </a:t>
            </a:r>
            <a:r>
              <a:rPr lang="ru-RU" sz="2000" dirty="0" err="1"/>
              <a:t>церкву</a:t>
            </a:r>
            <a:r>
              <a:rPr lang="ru-RU" sz="2000" dirty="0"/>
              <a:t>, </a:t>
            </a:r>
            <a:r>
              <a:rPr lang="ru-RU" sz="2000" dirty="0" err="1" smtClean="0"/>
              <a:t>забороняла</a:t>
            </a:r>
            <a:r>
              <a:rPr lang="ru-RU" sz="2000" dirty="0" smtClean="0"/>
              <a:t> </a:t>
            </a:r>
            <a:r>
              <a:rPr lang="ru-RU" sz="2000" dirty="0" err="1"/>
              <a:t>українську</a:t>
            </a:r>
            <a:r>
              <a:rPr lang="ru-RU" sz="2000" dirty="0"/>
              <a:t> </a:t>
            </a:r>
            <a:r>
              <a:rPr lang="ru-RU" sz="2000" dirty="0" err="1"/>
              <a:t>мову</a:t>
            </a:r>
            <a:r>
              <a:rPr lang="ru-RU" sz="2000" dirty="0"/>
              <a:t>, проводила </a:t>
            </a:r>
            <a:r>
              <a:rPr lang="ru-RU" sz="2000" dirty="0" err="1"/>
              <a:t>жорстку</a:t>
            </a:r>
            <a:r>
              <a:rPr lang="ru-RU" sz="2000" dirty="0"/>
              <a:t> </a:t>
            </a:r>
            <a:r>
              <a:rPr lang="ru-RU" sz="2000" dirty="0" err="1"/>
              <a:t>русифікацію</a:t>
            </a:r>
            <a:r>
              <a:rPr lang="ru-RU" sz="2000" dirty="0"/>
              <a:t> з метою </a:t>
            </a:r>
            <a:r>
              <a:rPr lang="ru-RU" sz="2000" dirty="0" err="1"/>
              <a:t>приду¬шення</a:t>
            </a:r>
            <a:r>
              <a:rPr lang="ru-RU" sz="2000" dirty="0"/>
              <a:t> </a:t>
            </a:r>
            <a:r>
              <a:rPr lang="ru-RU" sz="2000" dirty="0" err="1"/>
              <a:t>найменших</a:t>
            </a:r>
            <a:r>
              <a:rPr lang="ru-RU" sz="2000" dirty="0"/>
              <a:t> </a:t>
            </a:r>
            <a:r>
              <a:rPr lang="ru-RU" sz="2000" dirty="0" err="1"/>
              <a:t>проявів</a:t>
            </a:r>
            <a:r>
              <a:rPr lang="ru-RU" sz="2000" dirty="0"/>
              <a:t> </a:t>
            </a:r>
            <a:r>
              <a:rPr lang="ru-RU" sz="2000" dirty="0" err="1"/>
              <a:t>українського</a:t>
            </a:r>
            <a:r>
              <a:rPr lang="ru-RU" sz="2000" dirty="0"/>
              <a:t> </a:t>
            </a:r>
            <a:r>
              <a:rPr lang="ru-RU" sz="2000" dirty="0" err="1"/>
              <a:t>національного</a:t>
            </a:r>
            <a:r>
              <a:rPr lang="ru-RU" sz="2000" dirty="0"/>
              <a:t> духу.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5046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— </a:t>
            </a:r>
            <a:r>
              <a:rPr lang="ru-RU" dirty="0" err="1"/>
              <a:t>Німеччина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55314"/>
            <a:ext cx="8596668" cy="4598928"/>
          </a:xfrm>
        </p:spPr>
        <p:txBody>
          <a:bodyPr/>
          <a:lstStyle/>
          <a:p>
            <a:r>
              <a:rPr lang="ru-RU" sz="2400" dirty="0"/>
              <a:t>•	</a:t>
            </a:r>
            <a:r>
              <a:rPr lang="ru-RU" sz="2400" dirty="0" err="1"/>
              <a:t>Україна</a:t>
            </a:r>
            <a:r>
              <a:rPr lang="ru-RU" sz="2400" dirty="0"/>
              <a:t> — один з </a:t>
            </a:r>
            <a:r>
              <a:rPr lang="ru-RU" sz="2400" dirty="0" err="1"/>
              <a:t>етапів</a:t>
            </a:r>
            <a:r>
              <a:rPr lang="ru-RU" sz="2400" dirty="0"/>
              <a:t> «походу на </a:t>
            </a:r>
            <a:r>
              <a:rPr lang="ru-RU" sz="2400" dirty="0" err="1"/>
              <a:t>Схід</a:t>
            </a:r>
            <a:r>
              <a:rPr lang="ru-RU" sz="2400" dirty="0"/>
              <a:t>» (</a:t>
            </a:r>
            <a:r>
              <a:rPr lang="en-US" sz="2400" dirty="0" err="1"/>
              <a:t>Drang</a:t>
            </a:r>
            <a:r>
              <a:rPr lang="en-US" sz="2400" dirty="0"/>
              <a:t> </a:t>
            </a:r>
            <a:r>
              <a:rPr lang="en-US" sz="2400" dirty="0" err="1"/>
              <a:t>nach</a:t>
            </a:r>
            <a:r>
              <a:rPr lang="en-US" sz="2400" dirty="0"/>
              <a:t> </a:t>
            </a:r>
            <a:r>
              <a:rPr lang="en-US" sz="2400" dirty="0" err="1"/>
              <a:t>Osten</a:t>
            </a:r>
            <a:r>
              <a:rPr lang="en-US" sz="2400" dirty="0"/>
              <a:t>); </a:t>
            </a:r>
            <a:r>
              <a:rPr lang="ru-RU" sz="2400" dirty="0" err="1"/>
              <a:t>джерело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 продуктами </a:t>
            </a:r>
            <a:r>
              <a:rPr lang="ru-RU" sz="2400" dirty="0" err="1"/>
              <a:t>харчування</a:t>
            </a:r>
            <a:r>
              <a:rPr lang="ru-RU" sz="2400" dirty="0"/>
              <a:t> (</a:t>
            </a:r>
            <a:r>
              <a:rPr lang="ru-RU" sz="2400" dirty="0" err="1"/>
              <a:t>житниця</a:t>
            </a:r>
            <a:r>
              <a:rPr lang="ru-RU" sz="2400" dirty="0"/>
              <a:t> </a:t>
            </a:r>
            <a:r>
              <a:rPr lang="ru-RU" sz="2400" dirty="0" err="1"/>
              <a:t>Європи</a:t>
            </a:r>
            <a:r>
              <a:rPr lang="ru-RU" sz="2400" dirty="0"/>
              <a:t>), </a:t>
            </a:r>
            <a:r>
              <a:rPr lang="ru-RU" sz="2400" dirty="0" err="1"/>
              <a:t>багата</a:t>
            </a:r>
            <a:r>
              <a:rPr lang="ru-RU" sz="2400" dirty="0"/>
              <a:t> на </a:t>
            </a:r>
            <a:r>
              <a:rPr lang="ru-RU" sz="2400" dirty="0" err="1"/>
              <a:t>природні</a:t>
            </a:r>
            <a:r>
              <a:rPr lang="ru-RU" sz="2400" dirty="0"/>
              <a:t> </a:t>
            </a:r>
            <a:r>
              <a:rPr lang="ru-RU" sz="2400" dirty="0" err="1"/>
              <a:t>ресурси</a:t>
            </a:r>
            <a:r>
              <a:rPr lang="ru-RU" sz="2400" dirty="0"/>
              <a:t> й </a:t>
            </a:r>
            <a:r>
              <a:rPr lang="ru-RU" sz="2400" dirty="0" err="1"/>
              <a:t>сировину</a:t>
            </a:r>
            <a:r>
              <a:rPr lang="ru-RU" sz="2400" dirty="0"/>
              <a:t> </a:t>
            </a:r>
            <a:r>
              <a:rPr lang="ru-RU" sz="2400" dirty="0" err="1"/>
              <a:t>країна</a:t>
            </a:r>
            <a:r>
              <a:rPr lang="ru-RU" sz="2400" dirty="0"/>
              <a:t>.</a:t>
            </a:r>
          </a:p>
          <a:p>
            <a:r>
              <a:rPr lang="ru-RU" sz="2400" dirty="0"/>
              <a:t>•	</a:t>
            </a:r>
            <a:r>
              <a:rPr lang="ru-RU" sz="2400" dirty="0" err="1"/>
              <a:t>Звільнення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 з-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російської</a:t>
            </a:r>
            <a:r>
              <a:rPr lang="ru-RU" sz="2400" dirty="0"/>
              <a:t> </a:t>
            </a:r>
            <a:r>
              <a:rPr lang="ru-RU" sz="2400" dirty="0" err="1"/>
              <a:t>окупації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одним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кроків</a:t>
            </a:r>
            <a:r>
              <a:rPr lang="ru-RU" sz="2400" dirty="0"/>
              <a:t> до </a:t>
            </a:r>
            <a:r>
              <a:rPr lang="ru-RU" sz="2400" dirty="0" err="1"/>
              <a:t>створення</a:t>
            </a:r>
            <a:r>
              <a:rPr lang="ru-RU" sz="2400" dirty="0"/>
              <a:t> «</a:t>
            </a:r>
            <a:r>
              <a:rPr lang="ru-RU" sz="2400" dirty="0" err="1"/>
              <a:t>Серединної</a:t>
            </a:r>
            <a:r>
              <a:rPr lang="ru-RU" sz="2400" dirty="0"/>
              <a:t> </a:t>
            </a:r>
            <a:r>
              <a:rPr lang="ru-RU" sz="2400" dirty="0" err="1"/>
              <a:t>Європи</a:t>
            </a:r>
            <a:r>
              <a:rPr lang="ru-RU" sz="2400" dirty="0"/>
              <a:t>» — союзу держав, у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Німеччина</a:t>
            </a:r>
            <a:r>
              <a:rPr lang="ru-RU" sz="2400" dirty="0"/>
              <a:t> </a:t>
            </a:r>
            <a:r>
              <a:rPr lang="ru-RU" sz="2400" dirty="0" err="1"/>
              <a:t>була</a:t>
            </a:r>
            <a:r>
              <a:rPr lang="ru-RU" sz="2400" dirty="0"/>
              <a:t> б </a:t>
            </a:r>
            <a:r>
              <a:rPr lang="ru-RU" sz="2400" dirty="0" err="1"/>
              <a:t>економічним</a:t>
            </a:r>
            <a:r>
              <a:rPr lang="ru-RU" sz="2400" dirty="0"/>
              <a:t> і </a:t>
            </a:r>
            <a:r>
              <a:rPr lang="ru-RU" sz="2400" dirty="0" err="1"/>
              <a:t>політичним</a:t>
            </a:r>
            <a:r>
              <a:rPr lang="ru-RU" sz="2400" dirty="0"/>
              <a:t> </a:t>
            </a:r>
            <a:r>
              <a:rPr lang="ru-RU" sz="2400" dirty="0" err="1"/>
              <a:t>лідером</a:t>
            </a:r>
            <a:r>
              <a:rPr lang="ru-RU" sz="2400" dirty="0"/>
              <a:t>.</a:t>
            </a:r>
          </a:p>
          <a:p>
            <a:r>
              <a:rPr lang="ru-RU" sz="2400" dirty="0"/>
              <a:t>•	Припускала </a:t>
            </a:r>
            <a:r>
              <a:rPr lang="ru-RU" sz="2400" dirty="0" err="1"/>
              <a:t>можливість</a:t>
            </a:r>
            <a:r>
              <a:rPr lang="ru-RU" sz="2400" dirty="0"/>
              <a:t> </a:t>
            </a:r>
            <a:r>
              <a:rPr lang="ru-RU" sz="2400" dirty="0" err="1"/>
              <a:t>виникнення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розпаду</a:t>
            </a:r>
            <a:r>
              <a:rPr lang="ru-RU" sz="2400" dirty="0"/>
              <a:t> </a:t>
            </a:r>
            <a:r>
              <a:rPr lang="ru-RU" sz="2400" dirty="0" err="1"/>
              <a:t>Російської</a:t>
            </a:r>
            <a:r>
              <a:rPr lang="ru-RU" sz="2400" dirty="0"/>
              <a:t> </a:t>
            </a:r>
            <a:r>
              <a:rPr lang="ru-RU" sz="2400" dirty="0" err="1"/>
              <a:t>імперії</a:t>
            </a:r>
            <a:r>
              <a:rPr lang="ru-RU" sz="2400" dirty="0"/>
              <a:t> </a:t>
            </a:r>
            <a:r>
              <a:rPr lang="ru-RU" sz="2400" dirty="0" err="1"/>
              <a:t>українського</a:t>
            </a:r>
            <a:r>
              <a:rPr lang="ru-RU" sz="2400" dirty="0"/>
              <a:t> державного </a:t>
            </a:r>
            <a:r>
              <a:rPr lang="ru-RU" sz="2400" dirty="0" err="1"/>
              <a:t>утворення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перебувало</a:t>
            </a:r>
            <a:r>
              <a:rPr lang="ru-RU" sz="2400" dirty="0"/>
              <a:t> б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впливом</a:t>
            </a:r>
            <a:r>
              <a:rPr lang="ru-RU" sz="2400" dirty="0"/>
              <a:t> </a:t>
            </a:r>
            <a:r>
              <a:rPr lang="ru-RU" sz="2400" dirty="0" err="1"/>
              <a:t>Німеччини</a:t>
            </a:r>
            <a:r>
              <a:rPr lang="ru-RU" sz="2400" dirty="0"/>
              <a:t>.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17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— Австро-</a:t>
            </a:r>
            <a:r>
              <a:rPr lang="ru-RU" dirty="0" err="1"/>
              <a:t>Угорщина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26525"/>
            <a:ext cx="8596668" cy="533185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•</a:t>
            </a:r>
            <a:r>
              <a:rPr lang="ru-RU" sz="2400" dirty="0"/>
              <a:t>	</a:t>
            </a:r>
            <a:r>
              <a:rPr lang="ru-RU" sz="2400" dirty="0" err="1"/>
              <a:t>Україна</a:t>
            </a:r>
            <a:r>
              <a:rPr lang="ru-RU" sz="2400" dirty="0"/>
              <a:t> </a:t>
            </a:r>
            <a:r>
              <a:rPr lang="ru-RU" sz="2400" dirty="0" err="1"/>
              <a:t>цікавила</a:t>
            </a:r>
            <a:r>
              <a:rPr lang="ru-RU" sz="2400" dirty="0"/>
              <a:t> </a:t>
            </a:r>
            <a:r>
              <a:rPr lang="ru-RU" sz="2400" dirty="0" err="1"/>
              <a:t>Габсбурзьку</a:t>
            </a:r>
            <a:r>
              <a:rPr lang="ru-RU" sz="2400" dirty="0"/>
              <a:t> </a:t>
            </a:r>
            <a:r>
              <a:rPr lang="ru-RU" sz="2400" dirty="0" err="1"/>
              <a:t>монархію</a:t>
            </a:r>
            <a:r>
              <a:rPr lang="ru-RU" sz="2400" dirty="0"/>
              <a:t> </a:t>
            </a:r>
            <a:r>
              <a:rPr lang="ru-RU" sz="2400" dirty="0" err="1"/>
              <a:t>насамперед</a:t>
            </a:r>
            <a:r>
              <a:rPr lang="ru-RU" sz="2400" dirty="0"/>
              <a:t> як </a:t>
            </a:r>
            <a:r>
              <a:rPr lang="ru-RU" sz="2400" dirty="0" err="1"/>
              <a:t>сировинний</a:t>
            </a:r>
            <a:r>
              <a:rPr lang="ru-RU" sz="2400" dirty="0"/>
              <a:t> і </a:t>
            </a:r>
            <a:r>
              <a:rPr lang="ru-RU" sz="2400" dirty="0" err="1"/>
              <a:t>продовольчий</a:t>
            </a:r>
            <a:r>
              <a:rPr lang="ru-RU" sz="2400" dirty="0"/>
              <a:t> ресурс.</a:t>
            </a:r>
          </a:p>
          <a:p>
            <a:r>
              <a:rPr lang="ru-RU" sz="2400" dirty="0"/>
              <a:t>•	</a:t>
            </a:r>
            <a:r>
              <a:rPr lang="ru-RU" sz="2400" dirty="0" err="1"/>
              <a:t>Змагалася</a:t>
            </a:r>
            <a:r>
              <a:rPr lang="ru-RU" sz="2400" dirty="0"/>
              <a:t> з </a:t>
            </a:r>
            <a:r>
              <a:rPr lang="ru-RU" sz="2400" dirty="0" err="1"/>
              <a:t>Росією</a:t>
            </a:r>
            <a:r>
              <a:rPr lang="ru-RU" sz="2400" dirty="0"/>
              <a:t> за </a:t>
            </a:r>
            <a:r>
              <a:rPr lang="ru-RU" sz="2400" dirty="0" err="1"/>
              <a:t>вплив</a:t>
            </a:r>
            <a:r>
              <a:rPr lang="ru-RU" sz="2400" dirty="0"/>
              <a:t> у </a:t>
            </a:r>
            <a:r>
              <a:rPr lang="ru-RU" sz="2400" dirty="0" err="1"/>
              <a:t>слов’янському</a:t>
            </a:r>
            <a:r>
              <a:rPr lang="ru-RU" sz="2400" dirty="0"/>
              <a:t> </a:t>
            </a:r>
            <a:r>
              <a:rPr lang="ru-RU" sz="2400" dirty="0" err="1"/>
              <a:t>світі</a:t>
            </a:r>
            <a:r>
              <a:rPr lang="ru-RU" sz="2400" dirty="0"/>
              <a:t>.</a:t>
            </a:r>
          </a:p>
          <a:p>
            <a:r>
              <a:rPr lang="ru-RU" sz="2400" dirty="0"/>
              <a:t>•	За </a:t>
            </a:r>
            <a:r>
              <a:rPr lang="ru-RU" sz="2400" dirty="0" err="1"/>
              <a:t>сприятливої</a:t>
            </a:r>
            <a:r>
              <a:rPr lang="ru-RU" sz="2400" dirty="0"/>
              <a:t> </a:t>
            </a:r>
            <a:r>
              <a:rPr lang="ru-RU" sz="2400" dirty="0" err="1"/>
              <a:t>міжнародної</a:t>
            </a:r>
            <a:r>
              <a:rPr lang="ru-RU" sz="2400" dirty="0"/>
              <a:t> </a:t>
            </a:r>
            <a:r>
              <a:rPr lang="ru-RU" sz="2400" dirty="0" err="1"/>
              <a:t>ситуації</a:t>
            </a:r>
            <a:r>
              <a:rPr lang="ru-RU" sz="2400" dirty="0"/>
              <a:t> готова </a:t>
            </a:r>
            <a:r>
              <a:rPr lang="ru-RU" sz="2400" dirty="0" err="1"/>
              <a:t>була</a:t>
            </a:r>
            <a:r>
              <a:rPr lang="ru-RU" sz="2400" dirty="0"/>
              <a:t> </a:t>
            </a:r>
            <a:r>
              <a:rPr lang="ru-RU" sz="2400" dirty="0" err="1"/>
              <a:t>приєднати</a:t>
            </a:r>
            <a:r>
              <a:rPr lang="ru-RU" sz="2400" dirty="0"/>
              <a:t> до </a:t>
            </a:r>
            <a:r>
              <a:rPr lang="ru-RU" sz="2400" dirty="0" err="1"/>
              <a:t>Габс</a:t>
            </a:r>
            <a:r>
              <a:rPr lang="ru-RU" sz="2400" dirty="0"/>
              <a:t>- </a:t>
            </a:r>
            <a:r>
              <a:rPr lang="ru-RU" sz="2400" dirty="0" err="1"/>
              <a:t>бурзької</a:t>
            </a:r>
            <a:r>
              <a:rPr lang="ru-RU" sz="2400" dirty="0"/>
              <a:t> </a:t>
            </a:r>
            <a:r>
              <a:rPr lang="ru-RU" sz="2400" dirty="0" err="1"/>
              <a:t>монархії</a:t>
            </a:r>
            <a:r>
              <a:rPr lang="ru-RU" sz="2400" dirty="0"/>
              <a:t> </a:t>
            </a:r>
            <a:r>
              <a:rPr lang="ru-RU" sz="2400" dirty="0" err="1"/>
              <a:t>ще</a:t>
            </a:r>
            <a:r>
              <a:rPr lang="ru-RU" sz="2400" dirty="0"/>
              <a:t> й </a:t>
            </a:r>
            <a:r>
              <a:rPr lang="ru-RU" sz="2400" dirty="0" err="1"/>
              <a:t>Волинь</a:t>
            </a:r>
            <a:r>
              <a:rPr lang="ru-RU" sz="2400" dirty="0"/>
              <a:t> і </a:t>
            </a:r>
            <a:r>
              <a:rPr lang="ru-RU" sz="2400" dirty="0" err="1"/>
              <a:t>Поділля</a:t>
            </a:r>
            <a:r>
              <a:rPr lang="ru-RU" sz="2400" dirty="0"/>
              <a:t>.</a:t>
            </a:r>
          </a:p>
          <a:p>
            <a:r>
              <a:rPr lang="ru-RU" sz="2400" dirty="0"/>
              <a:t>•	</a:t>
            </a:r>
            <a:r>
              <a:rPr lang="ru-RU" sz="2400" dirty="0" err="1"/>
              <a:t>Прагнула</a:t>
            </a:r>
            <a:r>
              <a:rPr lang="ru-RU" sz="2400" dirty="0"/>
              <a:t> </a:t>
            </a:r>
            <a:r>
              <a:rPr lang="ru-RU" sz="2400" dirty="0" err="1"/>
              <a:t>прихилити</a:t>
            </a:r>
            <a:r>
              <a:rPr lang="ru-RU" sz="2400" dirty="0"/>
              <a:t> на свою сторону не </a:t>
            </a:r>
            <a:r>
              <a:rPr lang="ru-RU" sz="2400" dirty="0" err="1"/>
              <a:t>лише</a:t>
            </a:r>
            <a:r>
              <a:rPr lang="ru-RU" sz="2400" dirty="0"/>
              <a:t> </a:t>
            </a:r>
            <a:r>
              <a:rPr lang="ru-RU" sz="2400" dirty="0" err="1"/>
              <a:t>галицьких</a:t>
            </a:r>
            <a:r>
              <a:rPr lang="ru-RU" sz="2400" dirty="0"/>
              <a:t> </a:t>
            </a:r>
            <a:r>
              <a:rPr lang="ru-RU" sz="2400" dirty="0" err="1"/>
              <a:t>українців</a:t>
            </a:r>
            <a:r>
              <a:rPr lang="ru-RU" sz="2400" dirty="0"/>
              <a:t>, а й </a:t>
            </a:r>
            <a:r>
              <a:rPr lang="ru-RU" sz="2400" dirty="0" err="1"/>
              <a:t>українців</a:t>
            </a:r>
            <a:r>
              <a:rPr lang="ru-RU" sz="2400" dirty="0"/>
              <a:t> </a:t>
            </a:r>
            <a:r>
              <a:rPr lang="ru-RU" sz="2400" dirty="0" err="1"/>
              <a:t>Наддніпрянщини</a:t>
            </a:r>
            <a:r>
              <a:rPr lang="ru-RU" sz="2400" dirty="0"/>
              <a:t> («</a:t>
            </a:r>
            <a:r>
              <a:rPr lang="ru-RU" sz="2400" dirty="0" err="1"/>
              <a:t>рутенів</a:t>
            </a:r>
            <a:r>
              <a:rPr lang="ru-RU" sz="2400" dirty="0"/>
              <a:t>»).</a:t>
            </a:r>
          </a:p>
          <a:p>
            <a:r>
              <a:rPr lang="ru-RU" sz="2400" dirty="0"/>
              <a:t>•	Активно </a:t>
            </a:r>
            <a:r>
              <a:rPr lang="ru-RU" sz="2400" dirty="0" err="1"/>
              <a:t>підтримувала</a:t>
            </a:r>
            <a:r>
              <a:rPr lang="ru-RU" sz="2400" dirty="0"/>
              <a:t> </a:t>
            </a:r>
            <a:r>
              <a:rPr lang="ru-RU" sz="2400" dirty="0" err="1"/>
              <a:t>український</a:t>
            </a:r>
            <a:r>
              <a:rPr lang="ru-RU" sz="2400" dirty="0"/>
              <a:t> </a:t>
            </a:r>
            <a:r>
              <a:rPr lang="ru-RU" sz="2400" dirty="0" err="1"/>
              <a:t>рух</a:t>
            </a:r>
            <a:r>
              <a:rPr lang="ru-RU" sz="2400" dirty="0"/>
              <a:t> за межами Австро-</a:t>
            </a:r>
            <a:r>
              <a:rPr lang="ru-RU" sz="2400" dirty="0" err="1"/>
              <a:t>Угорської</a:t>
            </a:r>
            <a:r>
              <a:rPr lang="ru-RU" sz="2400" dirty="0"/>
              <a:t> </a:t>
            </a:r>
            <a:r>
              <a:rPr lang="ru-RU" sz="2400" dirty="0" err="1"/>
              <a:t>імперії</a:t>
            </a:r>
            <a:r>
              <a:rPr lang="ru-RU" sz="2400" dirty="0"/>
              <a:t>. Як </a:t>
            </a:r>
            <a:r>
              <a:rPr lang="ru-RU" sz="2400" dirty="0" err="1"/>
              <a:t>далекосяжна</a:t>
            </a:r>
            <a:r>
              <a:rPr lang="ru-RU" sz="2400" dirty="0"/>
              <a:t> мета </a:t>
            </a:r>
            <a:r>
              <a:rPr lang="ru-RU" sz="2400" dirty="0" err="1"/>
              <a:t>розглядалося</a:t>
            </a:r>
            <a:r>
              <a:rPr lang="ru-RU" sz="2400" dirty="0"/>
              <a:t> </a:t>
            </a:r>
            <a:r>
              <a:rPr lang="ru-RU" sz="2400" dirty="0" err="1"/>
              <a:t>навіть</a:t>
            </a:r>
            <a:r>
              <a:rPr lang="ru-RU" sz="2400" dirty="0"/>
              <a:t> </a:t>
            </a:r>
            <a:r>
              <a:rPr lang="ru-RU" sz="2400" dirty="0" err="1"/>
              <a:t>створення</a:t>
            </a:r>
            <a:r>
              <a:rPr lang="ru-RU" sz="2400" dirty="0"/>
              <a:t> за </a:t>
            </a:r>
            <a:r>
              <a:rPr lang="ru-RU" sz="2400" dirty="0" err="1"/>
              <a:t>австрійської</a:t>
            </a:r>
            <a:r>
              <a:rPr lang="ru-RU" sz="2400" dirty="0"/>
              <a:t> </a:t>
            </a:r>
            <a:r>
              <a:rPr lang="ru-RU" sz="2400" dirty="0" err="1"/>
              <a:t>підтримки</a:t>
            </a:r>
            <a:r>
              <a:rPr lang="ru-RU" sz="2400" dirty="0"/>
              <a:t> «</a:t>
            </a:r>
            <a:r>
              <a:rPr lang="ru-RU" sz="2400" dirty="0" err="1"/>
              <a:t>Великої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» аж до р. Дону.</a:t>
            </a:r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81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508</Words>
  <Application>Microsoft Office PowerPoint</Application>
  <PresentationFormat>Широкоэкранный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Грань</vt:lpstr>
      <vt:lpstr>Україна в геополітичних планах Російської. Німецької, Австро-Угорської імперій на зламі ХІХ-ХХ ст.</vt:lpstr>
      <vt:lpstr>Логічне завдання</vt:lpstr>
      <vt:lpstr>Презентация PowerPoint</vt:lpstr>
      <vt:lpstr>Робота з історичним джерелом</vt:lpstr>
      <vt:lpstr>Таким чином</vt:lpstr>
      <vt:lpstr>В’ячеслав Липинський, український політичний діяч (Листи до братів хліборобів. Про ідею та організацію українського монархізму. Писані 1919-1926 рр. — Відень, 1926. — С. 98)</vt:lpstr>
      <vt:lpstr>Україна — Росія</vt:lpstr>
      <vt:lpstr>Україна — Німеччина</vt:lpstr>
      <vt:lpstr>Україна — Австро-Угорщина</vt:lpstr>
      <vt:lpstr>Отже, </vt:lpstr>
      <vt:lpstr>Презентация PowerPoint</vt:lpstr>
      <vt:lpstr>Домашнє завдання</vt:lpstr>
      <vt:lpstr>Виконати тестові завдання за посиланням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TARAS</dc:creator>
  <cp:lastModifiedBy>TARAS</cp:lastModifiedBy>
  <cp:revision>5</cp:revision>
  <dcterms:created xsi:type="dcterms:W3CDTF">2021-04-12T19:26:28Z</dcterms:created>
  <dcterms:modified xsi:type="dcterms:W3CDTF">2021-04-13T11:39:22Z</dcterms:modified>
</cp:coreProperties>
</file>