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notesSlides/notesSlide9.xml" ContentType="application/vnd.openxmlformats-officedocument.presentationml.notesSlide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notesSlides/notesSlide7.xml" ContentType="application/vnd.openxmlformats-officedocument.presentationml.notesSlide+xml"/>
  <Override PartName="/ppt/diagrams/quickStyle9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quickStyle8.xml" ContentType="application/vnd.openxmlformats-officedocument.drawingml.diagramStyle+xml"/>
  <Override PartName="/ppt/diagrams/drawing1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05" r:id="rId3"/>
    <p:sldId id="292" r:id="rId4"/>
    <p:sldId id="307" r:id="rId5"/>
    <p:sldId id="308" r:id="rId6"/>
    <p:sldId id="291" r:id="rId7"/>
    <p:sldId id="306" r:id="rId8"/>
    <p:sldId id="285" r:id="rId9"/>
    <p:sldId id="309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420" autoAdjust="0"/>
  </p:normalViewPr>
  <p:slideViewPr>
    <p:cSldViewPr>
      <p:cViewPr varScale="1">
        <p:scale>
          <a:sx n="94" d="100"/>
          <a:sy n="94" d="100"/>
        </p:scale>
        <p:origin x="-3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240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image" Target="../media/image31.jpeg"/><Relationship Id="rId1" Type="http://schemas.openxmlformats.org/officeDocument/2006/relationships/image" Target="../media/image2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E4CC03-43EB-494F-9BC7-EC1D2EAE6655}" type="doc">
      <dgm:prSet loTypeId="urn:microsoft.com/office/officeart/2005/8/layout/vProcess5" loCatId="process" qsTypeId="urn:microsoft.com/office/officeart/2005/8/quickstyle/3d1" qsCatId="3D" csTypeId="urn:microsoft.com/office/officeart/2005/8/colors/accent0_2" csCatId="mainScheme" phldr="1"/>
      <dgm:spPr/>
      <dgm:t>
        <a:bodyPr/>
        <a:lstStyle/>
        <a:p>
          <a:endParaRPr lang="uk-UA"/>
        </a:p>
      </dgm:t>
    </dgm:pt>
    <dgm:pt modelId="{D6DDFEDD-78AF-4714-A1EE-7DFFC7239D3B}">
      <dgm:prSet phldrT="[Текст]" custT="1"/>
      <dgm:spPr/>
      <dgm:t>
        <a:bodyPr/>
        <a:lstStyle/>
        <a:p>
          <a:r>
            <a:rPr lang="uk-UA" sz="3600" b="1" dirty="0" smtClean="0"/>
            <a:t>документ, </a:t>
          </a:r>
          <a:endParaRPr lang="uk-UA" sz="3600" b="1" dirty="0"/>
        </a:p>
      </dgm:t>
    </dgm:pt>
    <dgm:pt modelId="{7C8D0948-D473-4761-B477-7E1A8A0F2A75}" type="parTrans" cxnId="{C1C84DD6-D691-47D3-9D5F-60998E55F007}">
      <dgm:prSet/>
      <dgm:spPr/>
      <dgm:t>
        <a:bodyPr/>
        <a:lstStyle/>
        <a:p>
          <a:endParaRPr lang="uk-UA"/>
        </a:p>
      </dgm:t>
    </dgm:pt>
    <dgm:pt modelId="{FB2E946D-7F4E-45BC-AD84-5EC68A7104DF}" type="sibTrans" cxnId="{C1C84DD6-D691-47D3-9D5F-60998E55F007}">
      <dgm:prSet/>
      <dgm:spPr/>
      <dgm:t>
        <a:bodyPr/>
        <a:lstStyle/>
        <a:p>
          <a:endParaRPr lang="uk-UA"/>
        </a:p>
      </dgm:t>
    </dgm:pt>
    <dgm:pt modelId="{3F40AC11-E280-4EFD-85A6-A5CD8B1C9B3D}">
      <dgm:prSet phldrT="[Текст]" custT="1"/>
      <dgm:spPr/>
      <dgm:t>
        <a:bodyPr/>
        <a:lstStyle/>
        <a:p>
          <a:r>
            <a:rPr lang="uk-UA" sz="2400" dirty="0" smtClean="0"/>
            <a:t>інформація в якому  зафіксована у вигляді електронних даних, </a:t>
          </a:r>
          <a:endParaRPr lang="uk-UA" sz="2400" dirty="0"/>
        </a:p>
      </dgm:t>
    </dgm:pt>
    <dgm:pt modelId="{8C6E8FC9-A16B-4149-8FC8-855D7DEA5C7F}" type="parTrans" cxnId="{7F42EA13-6747-4921-803F-AE6B33660AEC}">
      <dgm:prSet/>
      <dgm:spPr/>
      <dgm:t>
        <a:bodyPr/>
        <a:lstStyle/>
        <a:p>
          <a:endParaRPr lang="uk-UA"/>
        </a:p>
      </dgm:t>
    </dgm:pt>
    <dgm:pt modelId="{A3F2FB58-551F-4E56-B6E5-A6C4C3786859}" type="sibTrans" cxnId="{7F42EA13-6747-4921-803F-AE6B33660AEC}">
      <dgm:prSet/>
      <dgm:spPr/>
      <dgm:t>
        <a:bodyPr/>
        <a:lstStyle/>
        <a:p>
          <a:endParaRPr lang="uk-UA"/>
        </a:p>
      </dgm:t>
    </dgm:pt>
    <dgm:pt modelId="{C6AC5A10-451E-4304-B85B-FE8AFFD32EEB}">
      <dgm:prSet phldrT="[Текст]" custT="1"/>
      <dgm:spPr/>
      <dgm:t>
        <a:bodyPr/>
        <a:lstStyle/>
        <a:p>
          <a:r>
            <a:rPr lang="uk-UA" sz="2800" dirty="0" smtClean="0"/>
            <a:t>включаючи обов'язкові реквізити документа.</a:t>
          </a:r>
          <a:endParaRPr lang="uk-UA" sz="2800" dirty="0"/>
        </a:p>
      </dgm:t>
    </dgm:pt>
    <dgm:pt modelId="{A9BAE89B-F8BF-4B6E-8769-DC1E5B9245C2}" type="parTrans" cxnId="{4596EB9D-8BAE-44BC-AF2B-E89608D4B0B9}">
      <dgm:prSet/>
      <dgm:spPr/>
      <dgm:t>
        <a:bodyPr/>
        <a:lstStyle/>
        <a:p>
          <a:endParaRPr lang="uk-UA"/>
        </a:p>
      </dgm:t>
    </dgm:pt>
    <dgm:pt modelId="{44BCD6E1-955A-4EA2-8C5F-F3888232B4F0}" type="sibTrans" cxnId="{4596EB9D-8BAE-44BC-AF2B-E89608D4B0B9}">
      <dgm:prSet/>
      <dgm:spPr/>
      <dgm:t>
        <a:bodyPr/>
        <a:lstStyle/>
        <a:p>
          <a:endParaRPr lang="uk-UA"/>
        </a:p>
      </dgm:t>
    </dgm:pt>
    <dgm:pt modelId="{294CC6E8-AE8E-462B-BFC4-CEA60E624EE2}">
      <dgm:prSet custT="1"/>
      <dgm:spPr/>
      <dgm:t>
        <a:bodyPr/>
        <a:lstStyle/>
        <a:p>
          <a:r>
            <a:rPr lang="uk-UA" sz="2000" dirty="0" smtClean="0"/>
            <a:t>Склад та порядок розміщення обов'язкових реквізитів  електронних документів визначається законодавством.</a:t>
          </a:r>
          <a:endParaRPr lang="uk-UA" sz="2000" dirty="0"/>
        </a:p>
      </dgm:t>
    </dgm:pt>
    <dgm:pt modelId="{8F9D4C6D-716A-4659-A53A-97086A4A2B57}" type="parTrans" cxnId="{98D3ACAC-0245-40BE-8BF7-8F47D9EF8B51}">
      <dgm:prSet/>
      <dgm:spPr/>
      <dgm:t>
        <a:bodyPr/>
        <a:lstStyle/>
        <a:p>
          <a:endParaRPr lang="uk-UA"/>
        </a:p>
      </dgm:t>
    </dgm:pt>
    <dgm:pt modelId="{50BE7FC1-8AC4-4E2A-A265-20139B28FF7A}" type="sibTrans" cxnId="{98D3ACAC-0245-40BE-8BF7-8F47D9EF8B51}">
      <dgm:prSet/>
      <dgm:spPr/>
      <dgm:t>
        <a:bodyPr/>
        <a:lstStyle/>
        <a:p>
          <a:endParaRPr lang="uk-UA"/>
        </a:p>
      </dgm:t>
    </dgm:pt>
    <dgm:pt modelId="{86B8F7D1-1168-4C58-A3D2-B171EE51D3EC}" type="pres">
      <dgm:prSet presAssocID="{B2E4CC03-43EB-494F-9BC7-EC1D2EAE665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41DE51D-ABA4-49D1-8891-F57AB99BDEA2}" type="pres">
      <dgm:prSet presAssocID="{B2E4CC03-43EB-494F-9BC7-EC1D2EAE6655}" presName="dummyMaxCanvas" presStyleCnt="0">
        <dgm:presLayoutVars/>
      </dgm:prSet>
      <dgm:spPr/>
    </dgm:pt>
    <dgm:pt modelId="{8BAC7D2B-0CD7-446C-B5AD-92FD20F3BC6C}" type="pres">
      <dgm:prSet presAssocID="{B2E4CC03-43EB-494F-9BC7-EC1D2EAE6655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1603186-22CE-414C-96BA-40B03A0A421E}" type="pres">
      <dgm:prSet presAssocID="{B2E4CC03-43EB-494F-9BC7-EC1D2EAE6655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796482A-7CEC-4F18-9856-CD7B82CAD59A}" type="pres">
      <dgm:prSet presAssocID="{B2E4CC03-43EB-494F-9BC7-EC1D2EAE6655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30BC288-EA0D-4248-91AF-01E1C0AE85CB}" type="pres">
      <dgm:prSet presAssocID="{B2E4CC03-43EB-494F-9BC7-EC1D2EAE6655}" presName="FourNodes_4" presStyleLbl="node1" presStyleIdx="3" presStyleCnt="4" custScaleX="1107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32B4AD-EC5E-494E-9021-4F01AC6A0B2A}" type="pres">
      <dgm:prSet presAssocID="{B2E4CC03-43EB-494F-9BC7-EC1D2EAE6655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423B06-B12C-4ABE-9C2D-20ED5D64F6D1}" type="pres">
      <dgm:prSet presAssocID="{B2E4CC03-43EB-494F-9BC7-EC1D2EAE6655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1C98B2E-12CD-4185-8809-C8035A1B4112}" type="pres">
      <dgm:prSet presAssocID="{B2E4CC03-43EB-494F-9BC7-EC1D2EAE6655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6AF2911-3B08-49C7-9D06-D4AD1E6662D8}" type="pres">
      <dgm:prSet presAssocID="{B2E4CC03-43EB-494F-9BC7-EC1D2EAE6655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2B3D2A8-56E2-42E2-8A6F-AB0CC8DC7FFD}" type="pres">
      <dgm:prSet presAssocID="{B2E4CC03-43EB-494F-9BC7-EC1D2EAE6655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60E749C-138D-42EE-B6F4-63A4D3BD8643}" type="pres">
      <dgm:prSet presAssocID="{B2E4CC03-43EB-494F-9BC7-EC1D2EAE6655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9ADB70B-290B-4F92-A666-1502EB1FAF09}" type="pres">
      <dgm:prSet presAssocID="{B2E4CC03-43EB-494F-9BC7-EC1D2EAE6655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F42EA13-6747-4921-803F-AE6B33660AEC}" srcId="{B2E4CC03-43EB-494F-9BC7-EC1D2EAE6655}" destId="{3F40AC11-E280-4EFD-85A6-A5CD8B1C9B3D}" srcOrd="1" destOrd="0" parTransId="{8C6E8FC9-A16B-4149-8FC8-855D7DEA5C7F}" sibTransId="{A3F2FB58-551F-4E56-B6E5-A6C4C3786859}"/>
    <dgm:cxn modelId="{98D3ACAC-0245-40BE-8BF7-8F47D9EF8B51}" srcId="{B2E4CC03-43EB-494F-9BC7-EC1D2EAE6655}" destId="{294CC6E8-AE8E-462B-BFC4-CEA60E624EE2}" srcOrd="3" destOrd="0" parTransId="{8F9D4C6D-716A-4659-A53A-97086A4A2B57}" sibTransId="{50BE7FC1-8AC4-4E2A-A265-20139B28FF7A}"/>
    <dgm:cxn modelId="{C1C84DD6-D691-47D3-9D5F-60998E55F007}" srcId="{B2E4CC03-43EB-494F-9BC7-EC1D2EAE6655}" destId="{D6DDFEDD-78AF-4714-A1EE-7DFFC7239D3B}" srcOrd="0" destOrd="0" parTransId="{7C8D0948-D473-4761-B477-7E1A8A0F2A75}" sibTransId="{FB2E946D-7F4E-45BC-AD84-5EC68A7104DF}"/>
    <dgm:cxn modelId="{5D7E4783-488C-4D78-A460-F3B3F9CE521E}" type="presOf" srcId="{FB2E946D-7F4E-45BC-AD84-5EC68A7104DF}" destId="{EA32B4AD-EC5E-494E-9021-4F01AC6A0B2A}" srcOrd="0" destOrd="0" presId="urn:microsoft.com/office/officeart/2005/8/layout/vProcess5"/>
    <dgm:cxn modelId="{2855AF44-3F14-40A1-BDC3-63F7E73439CC}" type="presOf" srcId="{C6AC5A10-451E-4304-B85B-FE8AFFD32EEB}" destId="{460E749C-138D-42EE-B6F4-63A4D3BD8643}" srcOrd="1" destOrd="0" presId="urn:microsoft.com/office/officeart/2005/8/layout/vProcess5"/>
    <dgm:cxn modelId="{CFE8F128-42F7-40D5-9F1C-C0D22DF2A38A}" type="presOf" srcId="{3F40AC11-E280-4EFD-85A6-A5CD8B1C9B3D}" destId="{91603186-22CE-414C-96BA-40B03A0A421E}" srcOrd="0" destOrd="0" presId="urn:microsoft.com/office/officeart/2005/8/layout/vProcess5"/>
    <dgm:cxn modelId="{B7CDC1F3-DF16-4C90-AC4E-249E855CF686}" type="presOf" srcId="{D6DDFEDD-78AF-4714-A1EE-7DFFC7239D3B}" destId="{8BAC7D2B-0CD7-446C-B5AD-92FD20F3BC6C}" srcOrd="0" destOrd="0" presId="urn:microsoft.com/office/officeart/2005/8/layout/vProcess5"/>
    <dgm:cxn modelId="{55FA40A0-A418-4111-93DC-64C3E093B424}" type="presOf" srcId="{294CC6E8-AE8E-462B-BFC4-CEA60E624EE2}" destId="{130BC288-EA0D-4248-91AF-01E1C0AE85CB}" srcOrd="0" destOrd="0" presId="urn:microsoft.com/office/officeart/2005/8/layout/vProcess5"/>
    <dgm:cxn modelId="{C5FD783D-22E7-4B3E-A4BC-5FDCC8301559}" type="presOf" srcId="{3F40AC11-E280-4EFD-85A6-A5CD8B1C9B3D}" destId="{32B3D2A8-56E2-42E2-8A6F-AB0CC8DC7FFD}" srcOrd="1" destOrd="0" presId="urn:microsoft.com/office/officeart/2005/8/layout/vProcess5"/>
    <dgm:cxn modelId="{45D25978-825E-41F4-9BD1-6F5A947274A5}" type="presOf" srcId="{294CC6E8-AE8E-462B-BFC4-CEA60E624EE2}" destId="{F9ADB70B-290B-4F92-A666-1502EB1FAF09}" srcOrd="1" destOrd="0" presId="urn:microsoft.com/office/officeart/2005/8/layout/vProcess5"/>
    <dgm:cxn modelId="{DF425A9D-6B55-4093-A80E-ACADC49F5AB7}" type="presOf" srcId="{C6AC5A10-451E-4304-B85B-FE8AFFD32EEB}" destId="{E796482A-7CEC-4F18-9856-CD7B82CAD59A}" srcOrd="0" destOrd="0" presId="urn:microsoft.com/office/officeart/2005/8/layout/vProcess5"/>
    <dgm:cxn modelId="{4E7CE0B0-E77D-4D02-A474-D0B999EAE245}" type="presOf" srcId="{B2E4CC03-43EB-494F-9BC7-EC1D2EAE6655}" destId="{86B8F7D1-1168-4C58-A3D2-B171EE51D3EC}" srcOrd="0" destOrd="0" presId="urn:microsoft.com/office/officeart/2005/8/layout/vProcess5"/>
    <dgm:cxn modelId="{FC6EAC5E-E792-4676-9B7B-10914B6B881D}" type="presOf" srcId="{A3F2FB58-551F-4E56-B6E5-A6C4C3786859}" destId="{CA423B06-B12C-4ABE-9C2D-20ED5D64F6D1}" srcOrd="0" destOrd="0" presId="urn:microsoft.com/office/officeart/2005/8/layout/vProcess5"/>
    <dgm:cxn modelId="{66C7DEBC-4923-45CA-966C-75DA8EF899DE}" type="presOf" srcId="{D6DDFEDD-78AF-4714-A1EE-7DFFC7239D3B}" destId="{16AF2911-3B08-49C7-9D06-D4AD1E6662D8}" srcOrd="1" destOrd="0" presId="urn:microsoft.com/office/officeart/2005/8/layout/vProcess5"/>
    <dgm:cxn modelId="{4596EB9D-8BAE-44BC-AF2B-E89608D4B0B9}" srcId="{B2E4CC03-43EB-494F-9BC7-EC1D2EAE6655}" destId="{C6AC5A10-451E-4304-B85B-FE8AFFD32EEB}" srcOrd="2" destOrd="0" parTransId="{A9BAE89B-F8BF-4B6E-8769-DC1E5B9245C2}" sibTransId="{44BCD6E1-955A-4EA2-8C5F-F3888232B4F0}"/>
    <dgm:cxn modelId="{1D7F9A0D-E988-44E8-A55F-B45E28C17C84}" type="presOf" srcId="{44BCD6E1-955A-4EA2-8C5F-F3888232B4F0}" destId="{E1C98B2E-12CD-4185-8809-C8035A1B4112}" srcOrd="0" destOrd="0" presId="urn:microsoft.com/office/officeart/2005/8/layout/vProcess5"/>
    <dgm:cxn modelId="{FC101316-1204-48BD-A953-F47F22F62AFC}" type="presParOf" srcId="{86B8F7D1-1168-4C58-A3D2-B171EE51D3EC}" destId="{241DE51D-ABA4-49D1-8891-F57AB99BDEA2}" srcOrd="0" destOrd="0" presId="urn:microsoft.com/office/officeart/2005/8/layout/vProcess5"/>
    <dgm:cxn modelId="{0C697E7E-0E1B-4446-9B58-6D11C91BE689}" type="presParOf" srcId="{86B8F7D1-1168-4C58-A3D2-B171EE51D3EC}" destId="{8BAC7D2B-0CD7-446C-B5AD-92FD20F3BC6C}" srcOrd="1" destOrd="0" presId="urn:microsoft.com/office/officeart/2005/8/layout/vProcess5"/>
    <dgm:cxn modelId="{90CF2F05-A19C-437F-8A08-8C84A5D5FFA4}" type="presParOf" srcId="{86B8F7D1-1168-4C58-A3D2-B171EE51D3EC}" destId="{91603186-22CE-414C-96BA-40B03A0A421E}" srcOrd="2" destOrd="0" presId="urn:microsoft.com/office/officeart/2005/8/layout/vProcess5"/>
    <dgm:cxn modelId="{2E1EC590-E3D2-4BA3-A1D4-C5BA9F5333FB}" type="presParOf" srcId="{86B8F7D1-1168-4C58-A3D2-B171EE51D3EC}" destId="{E796482A-7CEC-4F18-9856-CD7B82CAD59A}" srcOrd="3" destOrd="0" presId="urn:microsoft.com/office/officeart/2005/8/layout/vProcess5"/>
    <dgm:cxn modelId="{CE55AF62-A5C2-40AD-831D-68B08D0C5C7E}" type="presParOf" srcId="{86B8F7D1-1168-4C58-A3D2-B171EE51D3EC}" destId="{130BC288-EA0D-4248-91AF-01E1C0AE85CB}" srcOrd="4" destOrd="0" presId="urn:microsoft.com/office/officeart/2005/8/layout/vProcess5"/>
    <dgm:cxn modelId="{0C4D20D9-A658-4FF5-9ABD-F3FFF75B1283}" type="presParOf" srcId="{86B8F7D1-1168-4C58-A3D2-B171EE51D3EC}" destId="{EA32B4AD-EC5E-494E-9021-4F01AC6A0B2A}" srcOrd="5" destOrd="0" presId="urn:microsoft.com/office/officeart/2005/8/layout/vProcess5"/>
    <dgm:cxn modelId="{E59261C7-199E-406F-8A98-CD3820CF0EC5}" type="presParOf" srcId="{86B8F7D1-1168-4C58-A3D2-B171EE51D3EC}" destId="{CA423B06-B12C-4ABE-9C2D-20ED5D64F6D1}" srcOrd="6" destOrd="0" presId="urn:microsoft.com/office/officeart/2005/8/layout/vProcess5"/>
    <dgm:cxn modelId="{30CF2162-F97B-45A5-90F2-192702CE751E}" type="presParOf" srcId="{86B8F7D1-1168-4C58-A3D2-B171EE51D3EC}" destId="{E1C98B2E-12CD-4185-8809-C8035A1B4112}" srcOrd="7" destOrd="0" presId="urn:microsoft.com/office/officeart/2005/8/layout/vProcess5"/>
    <dgm:cxn modelId="{3D560CAA-E4D1-4EFB-BD93-0FBB1C2EE882}" type="presParOf" srcId="{86B8F7D1-1168-4C58-A3D2-B171EE51D3EC}" destId="{16AF2911-3B08-49C7-9D06-D4AD1E6662D8}" srcOrd="8" destOrd="0" presId="urn:microsoft.com/office/officeart/2005/8/layout/vProcess5"/>
    <dgm:cxn modelId="{5668C4C8-1373-4BF7-840C-15097ED1FB70}" type="presParOf" srcId="{86B8F7D1-1168-4C58-A3D2-B171EE51D3EC}" destId="{32B3D2A8-56E2-42E2-8A6F-AB0CC8DC7FFD}" srcOrd="9" destOrd="0" presId="urn:microsoft.com/office/officeart/2005/8/layout/vProcess5"/>
    <dgm:cxn modelId="{43CEB976-4B9E-474E-A889-C471381853ED}" type="presParOf" srcId="{86B8F7D1-1168-4C58-A3D2-B171EE51D3EC}" destId="{460E749C-138D-42EE-B6F4-63A4D3BD8643}" srcOrd="10" destOrd="0" presId="urn:microsoft.com/office/officeart/2005/8/layout/vProcess5"/>
    <dgm:cxn modelId="{8BBC9AFC-46B2-485B-9DFC-B60C85824F7C}" type="presParOf" srcId="{86B8F7D1-1168-4C58-A3D2-B171EE51D3EC}" destId="{F9ADB70B-290B-4F92-A666-1502EB1FAF09}" srcOrd="11" destOrd="0" presId="urn:microsoft.com/office/officeart/2005/8/layout/vProcess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4A97B0-3DC7-4600-9170-C6E46DA99E5F}" type="doc">
      <dgm:prSet loTypeId="urn:microsoft.com/office/officeart/2005/8/layout/chevron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52B5FF5E-90F2-45A1-B928-13B0EE77BAC5}">
      <dgm:prSet phldrT="[Текст]"/>
      <dgm:spPr/>
      <dgm:t>
        <a:bodyPr/>
        <a:lstStyle/>
        <a:p>
          <a:r>
            <a:rPr lang="uk-UA" b="0" dirty="0" smtClean="0">
              <a:latin typeface="Times New Roman" pitchFamily="18" charset="0"/>
              <a:cs typeface="Times New Roman" pitchFamily="18" charset="0"/>
            </a:rPr>
            <a:t>1</a:t>
          </a:r>
          <a:endParaRPr lang="uk-UA" b="0" dirty="0">
            <a:latin typeface="Times New Roman" pitchFamily="18" charset="0"/>
            <a:cs typeface="Times New Roman" pitchFamily="18" charset="0"/>
          </a:endParaRPr>
        </a:p>
      </dgm:t>
    </dgm:pt>
    <dgm:pt modelId="{2B4FC007-C703-448E-8E56-9374FAC54ECB}" type="parTrans" cxnId="{41DE30B1-E56E-4BAE-93A4-0338D84F9B9D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FF5537F5-3B2C-4F7E-A680-E5E895D8A8BF}" type="sibTrans" cxnId="{41DE30B1-E56E-4BAE-93A4-0338D84F9B9D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BA0D6CFE-9141-4841-9ED1-C34A7C2E3B32}">
      <dgm:prSet phldrT="[Текст]" custT="1"/>
      <dgm:spPr/>
      <dgm:t>
        <a:bodyPr/>
        <a:lstStyle/>
        <a:p>
          <a:r>
            <a:rPr lang="uk-UA" sz="2400" b="0" dirty="0" smtClean="0">
              <a:latin typeface="Times New Roman" pitchFamily="18" charset="0"/>
              <a:cs typeface="Times New Roman" pitchFamily="18" charset="0"/>
            </a:rPr>
            <a:t>є </a:t>
          </a:r>
          <a:r>
            <a:rPr lang="uk-UA" sz="2400" b="0" dirty="0" err="1" smtClean="0">
              <a:latin typeface="Times New Roman" pitchFamily="18" charset="0"/>
              <a:cs typeface="Times New Roman" pitchFamily="18" charset="0"/>
            </a:rPr>
            <a:t>програмно-технічнозалежним</a:t>
          </a:r>
          <a:r>
            <a:rPr lang="uk-UA" sz="2400" b="0" dirty="0" smtClean="0">
              <a:latin typeface="Times New Roman" pitchFamily="18" charset="0"/>
              <a:cs typeface="Times New Roman" pitchFamily="18" charset="0"/>
            </a:rPr>
            <a:t> продуктом</a:t>
          </a:r>
          <a:endParaRPr lang="uk-UA" sz="2400" b="0" dirty="0">
            <a:latin typeface="Times New Roman" pitchFamily="18" charset="0"/>
            <a:cs typeface="Times New Roman" pitchFamily="18" charset="0"/>
          </a:endParaRPr>
        </a:p>
      </dgm:t>
    </dgm:pt>
    <dgm:pt modelId="{3AEDD4C9-5333-4514-A6FE-588CE35D294A}" type="parTrans" cxnId="{EB15BFDE-E439-4187-A71E-5B86F3DB8394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C9D5BC9E-312A-4645-BB13-3A9B4DC24884}" type="sibTrans" cxnId="{EB15BFDE-E439-4187-A71E-5B86F3DB8394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A085CDAF-44AE-4E40-B9DD-0C763E5CF18F}">
      <dgm:prSet phldrT="[Текст]"/>
      <dgm:spPr/>
      <dgm:t>
        <a:bodyPr/>
        <a:lstStyle/>
        <a:p>
          <a:r>
            <a:rPr lang="uk-UA" b="0" dirty="0" smtClean="0">
              <a:latin typeface="Times New Roman" pitchFamily="18" charset="0"/>
              <a:cs typeface="Times New Roman" pitchFamily="18" charset="0"/>
            </a:rPr>
            <a:t>2</a:t>
          </a:r>
          <a:endParaRPr lang="uk-UA" b="0" dirty="0">
            <a:latin typeface="Times New Roman" pitchFamily="18" charset="0"/>
            <a:cs typeface="Times New Roman" pitchFamily="18" charset="0"/>
          </a:endParaRPr>
        </a:p>
      </dgm:t>
    </dgm:pt>
    <dgm:pt modelId="{04447176-9FDE-47A6-905F-46729536548C}" type="parTrans" cxnId="{4C8B2F61-A52A-4E2A-87A9-0CD892B49103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4C387536-83F3-4908-AD44-E82CE1533AC7}" type="sibTrans" cxnId="{4C8B2F61-A52A-4E2A-87A9-0CD892B49103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59E42167-AC7C-4D71-898A-4593E527E259}">
      <dgm:prSet phldrT="[Текст]" custT="1"/>
      <dgm:spPr/>
      <dgm:t>
        <a:bodyPr/>
        <a:lstStyle/>
        <a:p>
          <a:r>
            <a:rPr lang="uk-UA" sz="2000" b="0" dirty="0" smtClean="0">
              <a:latin typeface="Times New Roman" pitchFamily="18" charset="0"/>
              <a:cs typeface="Times New Roman" pitchFamily="18" charset="0"/>
            </a:rPr>
            <a:t>має широкий спектр інформаційного відображення: текстові, графічні, електронні таблиці, бази даних, мультимедійні</a:t>
          </a:r>
          <a:endParaRPr lang="uk-UA" sz="2000" b="0" dirty="0">
            <a:latin typeface="Times New Roman" pitchFamily="18" charset="0"/>
            <a:cs typeface="Times New Roman" pitchFamily="18" charset="0"/>
          </a:endParaRPr>
        </a:p>
      </dgm:t>
    </dgm:pt>
    <dgm:pt modelId="{7C9E7ABA-76BE-4EC3-BCF6-B5830A8FF345}" type="parTrans" cxnId="{BF57B5C2-3930-43F7-AA6E-333B3E1170E9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EDA86DEE-336E-4AA5-8394-B94379684161}" type="sibTrans" cxnId="{BF57B5C2-3930-43F7-AA6E-333B3E1170E9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16EE50A7-B923-450F-B8FE-1E5780FAB01A}">
      <dgm:prSet phldrT="[Текст]"/>
      <dgm:spPr/>
      <dgm:t>
        <a:bodyPr/>
        <a:lstStyle/>
        <a:p>
          <a:r>
            <a:rPr lang="uk-UA" b="0" dirty="0" smtClean="0">
              <a:latin typeface="Times New Roman" pitchFamily="18" charset="0"/>
              <a:cs typeface="Times New Roman" pitchFamily="18" charset="0"/>
            </a:rPr>
            <a:t>3</a:t>
          </a:r>
          <a:endParaRPr lang="uk-UA" b="0" dirty="0">
            <a:latin typeface="Times New Roman" pitchFamily="18" charset="0"/>
            <a:cs typeface="Times New Roman" pitchFamily="18" charset="0"/>
          </a:endParaRPr>
        </a:p>
      </dgm:t>
    </dgm:pt>
    <dgm:pt modelId="{66A38FDD-985C-4B13-B074-63AAF04EF502}" type="parTrans" cxnId="{DB21A512-17D4-42F3-96AA-1D9E9C061B72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F8A44076-F37C-4DA8-A38B-ADC3E93907FA}" type="sibTrans" cxnId="{DB21A512-17D4-42F3-96AA-1D9E9C061B72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AD978FB4-0379-49C2-9BF2-208D8F40E889}">
      <dgm:prSet phldrT="[Текст]" custT="1"/>
      <dgm:spPr/>
      <dgm:t>
        <a:bodyPr/>
        <a:lstStyle/>
        <a:p>
          <a:r>
            <a:rPr lang="uk-UA" sz="2400" b="0" dirty="0" smtClean="0">
              <a:latin typeface="Times New Roman" pitchFamily="18" charset="0"/>
              <a:cs typeface="Times New Roman" pitchFamily="18" charset="0"/>
            </a:rPr>
            <a:t>зміст електронного документа може бути </a:t>
          </a:r>
          <a:r>
            <a:rPr lang="uk-UA" sz="2400" b="0" dirty="0" err="1" smtClean="0">
              <a:latin typeface="Times New Roman" pitchFamily="18" charset="0"/>
              <a:cs typeface="Times New Roman" pitchFamily="18" charset="0"/>
            </a:rPr>
            <a:t>фрагментованим</a:t>
          </a:r>
          <a:r>
            <a:rPr lang="uk-UA" sz="2400" b="0" dirty="0" smtClean="0">
              <a:latin typeface="Times New Roman" pitchFamily="18" charset="0"/>
              <a:cs typeface="Times New Roman" pitchFamily="18" charset="0"/>
            </a:rPr>
            <a:t> </a:t>
          </a:r>
          <a:endParaRPr lang="uk-UA" sz="2400" b="0" dirty="0">
            <a:latin typeface="Times New Roman" pitchFamily="18" charset="0"/>
            <a:cs typeface="Times New Roman" pitchFamily="18" charset="0"/>
          </a:endParaRPr>
        </a:p>
      </dgm:t>
    </dgm:pt>
    <dgm:pt modelId="{55011181-9D4B-460B-A5FB-6831BEA2871F}" type="parTrans" cxnId="{AEC24A26-F66C-4C8C-A97C-974ACFDCBB11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3D4348F2-2F5A-4293-BF33-AFCFF0478528}" type="sibTrans" cxnId="{AEC24A26-F66C-4C8C-A97C-974ACFDCBB11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4CABDF1D-7595-4167-87BA-E5FB62035A0C}">
      <dgm:prSet/>
      <dgm:spPr/>
      <dgm:t>
        <a:bodyPr/>
        <a:lstStyle/>
        <a:p>
          <a:r>
            <a:rPr lang="uk-UA" b="0" dirty="0" smtClean="0">
              <a:latin typeface="Times New Roman" pitchFamily="18" charset="0"/>
              <a:cs typeface="Times New Roman" pitchFamily="18" charset="0"/>
            </a:rPr>
            <a:t>4</a:t>
          </a:r>
          <a:endParaRPr lang="uk-UA" b="0" dirty="0">
            <a:latin typeface="Times New Roman" pitchFamily="18" charset="0"/>
            <a:cs typeface="Times New Roman" pitchFamily="18" charset="0"/>
          </a:endParaRPr>
        </a:p>
      </dgm:t>
    </dgm:pt>
    <dgm:pt modelId="{DF6B630B-FCED-40BF-A1A5-BAE7D0988D24}" type="parTrans" cxnId="{9BC1D697-4026-469F-97FD-F385E1BC039C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5D5EE172-C8D3-49A7-90A0-0DB5596DE4D7}" type="sibTrans" cxnId="{9BC1D697-4026-469F-97FD-F385E1BC039C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FAB3A62F-829B-4370-A173-B2AC5EB7B0EC}">
      <dgm:prSet custT="1"/>
      <dgm:spPr/>
      <dgm:t>
        <a:bodyPr/>
        <a:lstStyle/>
        <a:p>
          <a:r>
            <a:rPr lang="uk-UA" sz="2400" b="0" dirty="0" smtClean="0">
              <a:latin typeface="Times New Roman" pitchFamily="18" charset="0"/>
              <a:cs typeface="Times New Roman" pitchFamily="18" charset="0"/>
            </a:rPr>
            <a:t>може мати посилання, які не контролюються авторами</a:t>
          </a:r>
          <a:endParaRPr lang="uk-UA" sz="2400" b="0" dirty="0">
            <a:latin typeface="Times New Roman" pitchFamily="18" charset="0"/>
            <a:cs typeface="Times New Roman" pitchFamily="18" charset="0"/>
          </a:endParaRPr>
        </a:p>
      </dgm:t>
    </dgm:pt>
    <dgm:pt modelId="{C4872EF3-04FA-4D2B-B500-4A09ECB8E191}" type="parTrans" cxnId="{AA0FB77B-D580-44A8-8DB2-81B8DA5867AF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0AE13917-7F74-4869-8E4F-DB8C4A169444}" type="sibTrans" cxnId="{AA0FB77B-D580-44A8-8DB2-81B8DA5867AF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711C9F13-40EA-43C7-8215-7FB9E0FFB99A}">
      <dgm:prSet/>
      <dgm:spPr/>
      <dgm:t>
        <a:bodyPr/>
        <a:lstStyle/>
        <a:p>
          <a:r>
            <a:rPr lang="uk-UA" b="0" dirty="0" smtClean="0">
              <a:latin typeface="Times New Roman" pitchFamily="18" charset="0"/>
              <a:cs typeface="Times New Roman" pitchFamily="18" charset="0"/>
            </a:rPr>
            <a:t>5</a:t>
          </a:r>
          <a:endParaRPr lang="uk-UA" b="0" dirty="0">
            <a:latin typeface="Times New Roman" pitchFamily="18" charset="0"/>
            <a:cs typeface="Times New Roman" pitchFamily="18" charset="0"/>
          </a:endParaRPr>
        </a:p>
      </dgm:t>
    </dgm:pt>
    <dgm:pt modelId="{1682C387-3F6A-477E-AE74-C6173774A101}" type="parTrans" cxnId="{AEB29A0A-3F42-47A2-A13F-96A16BB2089E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343C0ABE-EE72-432F-9634-CE7A903B4587}" type="sibTrans" cxnId="{AEB29A0A-3F42-47A2-A13F-96A16BB2089E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51CD8751-0341-4303-991D-179457204368}">
      <dgm:prSet custT="1"/>
      <dgm:spPr/>
      <dgm:t>
        <a:bodyPr/>
        <a:lstStyle/>
        <a:p>
          <a:r>
            <a:rPr lang="uk-UA" sz="2400" b="0" dirty="0" smtClean="0">
              <a:latin typeface="Times New Roman" pitchFamily="18" charset="0"/>
              <a:cs typeface="Times New Roman" pitchFamily="18" charset="0"/>
            </a:rPr>
            <a:t>зберігають на фізичних носіях інформації (магнітні, оптичні пристрої)</a:t>
          </a:r>
          <a:endParaRPr lang="uk-UA" sz="2400" b="0" dirty="0">
            <a:latin typeface="Times New Roman" pitchFamily="18" charset="0"/>
            <a:cs typeface="Times New Roman" pitchFamily="18" charset="0"/>
          </a:endParaRPr>
        </a:p>
      </dgm:t>
    </dgm:pt>
    <dgm:pt modelId="{0CB57E8E-EB7F-42C8-BCFC-5D8ABD954432}" type="parTrans" cxnId="{0845BDAE-B29B-4986-87EE-670576ADE8BF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FFDE7921-F3C0-4B65-AE2B-25C467580921}" type="sibTrans" cxnId="{0845BDAE-B29B-4986-87EE-670576ADE8BF}">
      <dgm:prSet/>
      <dgm:spPr/>
      <dgm:t>
        <a:bodyPr/>
        <a:lstStyle/>
        <a:p>
          <a:endParaRPr lang="uk-UA" b="0">
            <a:latin typeface="Times New Roman" pitchFamily="18" charset="0"/>
            <a:cs typeface="Times New Roman" pitchFamily="18" charset="0"/>
          </a:endParaRPr>
        </a:p>
      </dgm:t>
    </dgm:pt>
    <dgm:pt modelId="{3E89AB2D-72B1-4B58-B1C1-B96B4F238146}" type="pres">
      <dgm:prSet presAssocID="{0A4A97B0-3DC7-4600-9170-C6E46DA99E5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0F73B5B-35B6-4B0D-B415-510932C018AC}" type="pres">
      <dgm:prSet presAssocID="{52B5FF5E-90F2-45A1-B928-13B0EE77BAC5}" presName="composite" presStyleCnt="0"/>
      <dgm:spPr/>
    </dgm:pt>
    <dgm:pt modelId="{4BDA918C-E4D8-47CE-8269-5209A33FCEE6}" type="pres">
      <dgm:prSet presAssocID="{52B5FF5E-90F2-45A1-B928-13B0EE77BAC5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254839A-A958-4FD6-AF9E-EF963747F5DA}" type="pres">
      <dgm:prSet presAssocID="{52B5FF5E-90F2-45A1-B928-13B0EE77BAC5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770EE7E-DF7F-4D9A-90E2-D8A18C5D752A}" type="pres">
      <dgm:prSet presAssocID="{FF5537F5-3B2C-4F7E-A680-E5E895D8A8BF}" presName="sp" presStyleCnt="0"/>
      <dgm:spPr/>
    </dgm:pt>
    <dgm:pt modelId="{3B7BF73D-696A-4B5A-9DFF-BBFD7C269C10}" type="pres">
      <dgm:prSet presAssocID="{A085CDAF-44AE-4E40-B9DD-0C763E5CF18F}" presName="composite" presStyleCnt="0"/>
      <dgm:spPr/>
    </dgm:pt>
    <dgm:pt modelId="{39EEC810-D025-4C54-9BD5-1CC7EE0D891F}" type="pres">
      <dgm:prSet presAssocID="{A085CDAF-44AE-4E40-B9DD-0C763E5CF18F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FD35A88-8CAE-40C3-808F-16630DF666D6}" type="pres">
      <dgm:prSet presAssocID="{A085CDAF-44AE-4E40-B9DD-0C763E5CF18F}" presName="descendantText" presStyleLbl="alignAcc1" presStyleIdx="1" presStyleCnt="5" custScaleY="13355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EAC1AD-EF3B-477A-93F2-5C1812A795F9}" type="pres">
      <dgm:prSet presAssocID="{4C387536-83F3-4908-AD44-E82CE1533AC7}" presName="sp" presStyleCnt="0"/>
      <dgm:spPr/>
    </dgm:pt>
    <dgm:pt modelId="{D0552C97-7E3D-43CB-AB60-D7D0F55FCD25}" type="pres">
      <dgm:prSet presAssocID="{16EE50A7-B923-450F-B8FE-1E5780FAB01A}" presName="composite" presStyleCnt="0"/>
      <dgm:spPr/>
    </dgm:pt>
    <dgm:pt modelId="{CF8E7358-25B4-4B39-837E-A98541A955E2}" type="pres">
      <dgm:prSet presAssocID="{16EE50A7-B923-450F-B8FE-1E5780FAB01A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659AA8A-2B4A-4E12-AA04-B4D398258765}" type="pres">
      <dgm:prSet presAssocID="{16EE50A7-B923-450F-B8FE-1E5780FAB01A}" presName="descendantText" presStyleLbl="alignAcc1" presStyleIdx="2" presStyleCnt="5" custScaleY="12334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57AC9AD-6369-4963-B6FD-953A03C0D106}" type="pres">
      <dgm:prSet presAssocID="{F8A44076-F37C-4DA8-A38B-ADC3E93907FA}" presName="sp" presStyleCnt="0"/>
      <dgm:spPr/>
    </dgm:pt>
    <dgm:pt modelId="{7FF98B4A-6C6C-485E-A885-66200EFF6698}" type="pres">
      <dgm:prSet presAssocID="{4CABDF1D-7595-4167-87BA-E5FB62035A0C}" presName="composite" presStyleCnt="0"/>
      <dgm:spPr/>
    </dgm:pt>
    <dgm:pt modelId="{CD494161-A26E-415F-A589-09039D268D58}" type="pres">
      <dgm:prSet presAssocID="{4CABDF1D-7595-4167-87BA-E5FB62035A0C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64F882-F1EA-499F-8BF2-13F7406AD930}" type="pres">
      <dgm:prSet presAssocID="{4CABDF1D-7595-4167-87BA-E5FB62035A0C}" presName="descendantText" presStyleLbl="alignAcc1" presStyleIdx="3" presStyleCnt="5" custScaleY="1322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0C2024D-A1F3-48D7-8523-4394E750777D}" type="pres">
      <dgm:prSet presAssocID="{5D5EE172-C8D3-49A7-90A0-0DB5596DE4D7}" presName="sp" presStyleCnt="0"/>
      <dgm:spPr/>
    </dgm:pt>
    <dgm:pt modelId="{DB908D7E-F1F4-4EC8-8A45-9EDDF74CCA66}" type="pres">
      <dgm:prSet presAssocID="{711C9F13-40EA-43C7-8215-7FB9E0FFB99A}" presName="composite" presStyleCnt="0"/>
      <dgm:spPr/>
    </dgm:pt>
    <dgm:pt modelId="{26575621-8B5D-4BE5-B2DF-79122B4730E0}" type="pres">
      <dgm:prSet presAssocID="{711C9F13-40EA-43C7-8215-7FB9E0FFB99A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F15FD55-666C-422B-9278-FE09660E77A5}" type="pres">
      <dgm:prSet presAssocID="{711C9F13-40EA-43C7-8215-7FB9E0FFB99A}" presName="descendantText" presStyleLbl="alignAcc1" presStyleIdx="4" presStyleCnt="5" custScaleY="17741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EC24A26-F66C-4C8C-A97C-974ACFDCBB11}" srcId="{16EE50A7-B923-450F-B8FE-1E5780FAB01A}" destId="{AD978FB4-0379-49C2-9BF2-208D8F40E889}" srcOrd="0" destOrd="0" parTransId="{55011181-9D4B-460B-A5FB-6831BEA2871F}" sibTransId="{3D4348F2-2F5A-4293-BF33-AFCFF0478528}"/>
    <dgm:cxn modelId="{9BC1D697-4026-469F-97FD-F385E1BC039C}" srcId="{0A4A97B0-3DC7-4600-9170-C6E46DA99E5F}" destId="{4CABDF1D-7595-4167-87BA-E5FB62035A0C}" srcOrd="3" destOrd="0" parTransId="{DF6B630B-FCED-40BF-A1A5-BAE7D0988D24}" sibTransId="{5D5EE172-C8D3-49A7-90A0-0DB5596DE4D7}"/>
    <dgm:cxn modelId="{28CF35C3-0784-44CB-A42C-B74538CC88F8}" type="presOf" srcId="{711C9F13-40EA-43C7-8215-7FB9E0FFB99A}" destId="{26575621-8B5D-4BE5-B2DF-79122B4730E0}" srcOrd="0" destOrd="0" presId="urn:microsoft.com/office/officeart/2005/8/layout/chevron2"/>
    <dgm:cxn modelId="{710CD150-B676-4FE4-BBB5-7C446617A95F}" type="presOf" srcId="{FAB3A62F-829B-4370-A173-B2AC5EB7B0EC}" destId="{E064F882-F1EA-499F-8BF2-13F7406AD930}" srcOrd="0" destOrd="0" presId="urn:microsoft.com/office/officeart/2005/8/layout/chevron2"/>
    <dgm:cxn modelId="{9BC18E14-4627-48B3-AFC4-6A4FA4ACC579}" type="presOf" srcId="{16EE50A7-B923-450F-B8FE-1E5780FAB01A}" destId="{CF8E7358-25B4-4B39-837E-A98541A955E2}" srcOrd="0" destOrd="0" presId="urn:microsoft.com/office/officeart/2005/8/layout/chevron2"/>
    <dgm:cxn modelId="{03719B49-4358-4D0A-A883-0CC25500A778}" type="presOf" srcId="{BA0D6CFE-9141-4841-9ED1-C34A7C2E3B32}" destId="{6254839A-A958-4FD6-AF9E-EF963747F5DA}" srcOrd="0" destOrd="0" presId="urn:microsoft.com/office/officeart/2005/8/layout/chevron2"/>
    <dgm:cxn modelId="{AEB54013-2D9C-4D3C-AC02-308D1777AE0D}" type="presOf" srcId="{0A4A97B0-3DC7-4600-9170-C6E46DA99E5F}" destId="{3E89AB2D-72B1-4B58-B1C1-B96B4F238146}" srcOrd="0" destOrd="0" presId="urn:microsoft.com/office/officeart/2005/8/layout/chevron2"/>
    <dgm:cxn modelId="{4C8B2F61-A52A-4E2A-87A9-0CD892B49103}" srcId="{0A4A97B0-3DC7-4600-9170-C6E46DA99E5F}" destId="{A085CDAF-44AE-4E40-B9DD-0C763E5CF18F}" srcOrd="1" destOrd="0" parTransId="{04447176-9FDE-47A6-905F-46729536548C}" sibTransId="{4C387536-83F3-4908-AD44-E82CE1533AC7}"/>
    <dgm:cxn modelId="{1EE0122E-BA0E-4A47-922B-DC1EEBB1B1F2}" type="presOf" srcId="{51CD8751-0341-4303-991D-179457204368}" destId="{CF15FD55-666C-422B-9278-FE09660E77A5}" srcOrd="0" destOrd="0" presId="urn:microsoft.com/office/officeart/2005/8/layout/chevron2"/>
    <dgm:cxn modelId="{AA0FB77B-D580-44A8-8DB2-81B8DA5867AF}" srcId="{4CABDF1D-7595-4167-87BA-E5FB62035A0C}" destId="{FAB3A62F-829B-4370-A173-B2AC5EB7B0EC}" srcOrd="0" destOrd="0" parTransId="{C4872EF3-04FA-4D2B-B500-4A09ECB8E191}" sibTransId="{0AE13917-7F74-4869-8E4F-DB8C4A169444}"/>
    <dgm:cxn modelId="{527DAED9-4AC9-4F18-8CD9-3958A340D6B1}" type="presOf" srcId="{52B5FF5E-90F2-45A1-B928-13B0EE77BAC5}" destId="{4BDA918C-E4D8-47CE-8269-5209A33FCEE6}" srcOrd="0" destOrd="0" presId="urn:microsoft.com/office/officeart/2005/8/layout/chevron2"/>
    <dgm:cxn modelId="{BF57B5C2-3930-43F7-AA6E-333B3E1170E9}" srcId="{A085CDAF-44AE-4E40-B9DD-0C763E5CF18F}" destId="{59E42167-AC7C-4D71-898A-4593E527E259}" srcOrd="0" destOrd="0" parTransId="{7C9E7ABA-76BE-4EC3-BCF6-B5830A8FF345}" sibTransId="{EDA86DEE-336E-4AA5-8394-B94379684161}"/>
    <dgm:cxn modelId="{F8920420-7B0E-4A40-8C4D-D4856274486A}" type="presOf" srcId="{4CABDF1D-7595-4167-87BA-E5FB62035A0C}" destId="{CD494161-A26E-415F-A589-09039D268D58}" srcOrd="0" destOrd="0" presId="urn:microsoft.com/office/officeart/2005/8/layout/chevron2"/>
    <dgm:cxn modelId="{DB21A512-17D4-42F3-96AA-1D9E9C061B72}" srcId="{0A4A97B0-3DC7-4600-9170-C6E46DA99E5F}" destId="{16EE50A7-B923-450F-B8FE-1E5780FAB01A}" srcOrd="2" destOrd="0" parTransId="{66A38FDD-985C-4B13-B074-63AAF04EF502}" sibTransId="{F8A44076-F37C-4DA8-A38B-ADC3E93907FA}"/>
    <dgm:cxn modelId="{5BFAC964-085B-4626-B443-2FB94334E456}" type="presOf" srcId="{AD978FB4-0379-49C2-9BF2-208D8F40E889}" destId="{D659AA8A-2B4A-4E12-AA04-B4D398258765}" srcOrd="0" destOrd="0" presId="urn:microsoft.com/office/officeart/2005/8/layout/chevron2"/>
    <dgm:cxn modelId="{0845BDAE-B29B-4986-87EE-670576ADE8BF}" srcId="{711C9F13-40EA-43C7-8215-7FB9E0FFB99A}" destId="{51CD8751-0341-4303-991D-179457204368}" srcOrd="0" destOrd="0" parTransId="{0CB57E8E-EB7F-42C8-BCFC-5D8ABD954432}" sibTransId="{FFDE7921-F3C0-4B65-AE2B-25C467580921}"/>
    <dgm:cxn modelId="{EE7934D3-2D41-4873-9F16-E97AE4F7B9E6}" type="presOf" srcId="{A085CDAF-44AE-4E40-B9DD-0C763E5CF18F}" destId="{39EEC810-D025-4C54-9BD5-1CC7EE0D891F}" srcOrd="0" destOrd="0" presId="urn:microsoft.com/office/officeart/2005/8/layout/chevron2"/>
    <dgm:cxn modelId="{41DE30B1-E56E-4BAE-93A4-0338D84F9B9D}" srcId="{0A4A97B0-3DC7-4600-9170-C6E46DA99E5F}" destId="{52B5FF5E-90F2-45A1-B928-13B0EE77BAC5}" srcOrd="0" destOrd="0" parTransId="{2B4FC007-C703-448E-8E56-9374FAC54ECB}" sibTransId="{FF5537F5-3B2C-4F7E-A680-E5E895D8A8BF}"/>
    <dgm:cxn modelId="{AEB29A0A-3F42-47A2-A13F-96A16BB2089E}" srcId="{0A4A97B0-3DC7-4600-9170-C6E46DA99E5F}" destId="{711C9F13-40EA-43C7-8215-7FB9E0FFB99A}" srcOrd="4" destOrd="0" parTransId="{1682C387-3F6A-477E-AE74-C6173774A101}" sibTransId="{343C0ABE-EE72-432F-9634-CE7A903B4587}"/>
    <dgm:cxn modelId="{EB15BFDE-E439-4187-A71E-5B86F3DB8394}" srcId="{52B5FF5E-90F2-45A1-B928-13B0EE77BAC5}" destId="{BA0D6CFE-9141-4841-9ED1-C34A7C2E3B32}" srcOrd="0" destOrd="0" parTransId="{3AEDD4C9-5333-4514-A6FE-588CE35D294A}" sibTransId="{C9D5BC9E-312A-4645-BB13-3A9B4DC24884}"/>
    <dgm:cxn modelId="{4754E25D-55A6-4302-A845-09A634DDFD4F}" type="presOf" srcId="{59E42167-AC7C-4D71-898A-4593E527E259}" destId="{7FD35A88-8CAE-40C3-808F-16630DF666D6}" srcOrd="0" destOrd="0" presId="urn:microsoft.com/office/officeart/2005/8/layout/chevron2"/>
    <dgm:cxn modelId="{150C4B88-ED8A-45A1-859A-2793D325318D}" type="presParOf" srcId="{3E89AB2D-72B1-4B58-B1C1-B96B4F238146}" destId="{10F73B5B-35B6-4B0D-B415-510932C018AC}" srcOrd="0" destOrd="0" presId="urn:microsoft.com/office/officeart/2005/8/layout/chevron2"/>
    <dgm:cxn modelId="{1CF32CBA-4F78-4036-A511-7B6A6463AF4B}" type="presParOf" srcId="{10F73B5B-35B6-4B0D-B415-510932C018AC}" destId="{4BDA918C-E4D8-47CE-8269-5209A33FCEE6}" srcOrd="0" destOrd="0" presId="urn:microsoft.com/office/officeart/2005/8/layout/chevron2"/>
    <dgm:cxn modelId="{875C8625-537D-486A-8ABC-226A84C6DA65}" type="presParOf" srcId="{10F73B5B-35B6-4B0D-B415-510932C018AC}" destId="{6254839A-A958-4FD6-AF9E-EF963747F5DA}" srcOrd="1" destOrd="0" presId="urn:microsoft.com/office/officeart/2005/8/layout/chevron2"/>
    <dgm:cxn modelId="{4DDCB0F2-A919-49FE-865B-E047610B1035}" type="presParOf" srcId="{3E89AB2D-72B1-4B58-B1C1-B96B4F238146}" destId="{F770EE7E-DF7F-4D9A-90E2-D8A18C5D752A}" srcOrd="1" destOrd="0" presId="urn:microsoft.com/office/officeart/2005/8/layout/chevron2"/>
    <dgm:cxn modelId="{ED036B19-702B-4226-AB6C-FCC3F2B30207}" type="presParOf" srcId="{3E89AB2D-72B1-4B58-B1C1-B96B4F238146}" destId="{3B7BF73D-696A-4B5A-9DFF-BBFD7C269C10}" srcOrd="2" destOrd="0" presId="urn:microsoft.com/office/officeart/2005/8/layout/chevron2"/>
    <dgm:cxn modelId="{FC95A718-EB58-4F13-B62A-2B6B4F25502A}" type="presParOf" srcId="{3B7BF73D-696A-4B5A-9DFF-BBFD7C269C10}" destId="{39EEC810-D025-4C54-9BD5-1CC7EE0D891F}" srcOrd="0" destOrd="0" presId="urn:microsoft.com/office/officeart/2005/8/layout/chevron2"/>
    <dgm:cxn modelId="{3B1F838F-517E-4000-8196-32659F500F75}" type="presParOf" srcId="{3B7BF73D-696A-4B5A-9DFF-BBFD7C269C10}" destId="{7FD35A88-8CAE-40C3-808F-16630DF666D6}" srcOrd="1" destOrd="0" presId="urn:microsoft.com/office/officeart/2005/8/layout/chevron2"/>
    <dgm:cxn modelId="{AA973595-3801-437F-87A6-D16F230EA70F}" type="presParOf" srcId="{3E89AB2D-72B1-4B58-B1C1-B96B4F238146}" destId="{74EAC1AD-EF3B-477A-93F2-5C1812A795F9}" srcOrd="3" destOrd="0" presId="urn:microsoft.com/office/officeart/2005/8/layout/chevron2"/>
    <dgm:cxn modelId="{5E16D157-3447-402F-8C9C-095A76466AF6}" type="presParOf" srcId="{3E89AB2D-72B1-4B58-B1C1-B96B4F238146}" destId="{D0552C97-7E3D-43CB-AB60-D7D0F55FCD25}" srcOrd="4" destOrd="0" presId="urn:microsoft.com/office/officeart/2005/8/layout/chevron2"/>
    <dgm:cxn modelId="{131F4EF3-E2B0-42D4-AC47-F97F3F46756D}" type="presParOf" srcId="{D0552C97-7E3D-43CB-AB60-D7D0F55FCD25}" destId="{CF8E7358-25B4-4B39-837E-A98541A955E2}" srcOrd="0" destOrd="0" presId="urn:microsoft.com/office/officeart/2005/8/layout/chevron2"/>
    <dgm:cxn modelId="{03AFDC3F-04E8-4883-9B9C-6620E042F403}" type="presParOf" srcId="{D0552C97-7E3D-43CB-AB60-D7D0F55FCD25}" destId="{D659AA8A-2B4A-4E12-AA04-B4D398258765}" srcOrd="1" destOrd="0" presId="urn:microsoft.com/office/officeart/2005/8/layout/chevron2"/>
    <dgm:cxn modelId="{564714EE-723B-48D5-9FB4-61C8B652F676}" type="presParOf" srcId="{3E89AB2D-72B1-4B58-B1C1-B96B4F238146}" destId="{B57AC9AD-6369-4963-B6FD-953A03C0D106}" srcOrd="5" destOrd="0" presId="urn:microsoft.com/office/officeart/2005/8/layout/chevron2"/>
    <dgm:cxn modelId="{F98A0219-AD85-45A5-8092-E94E4784EE7C}" type="presParOf" srcId="{3E89AB2D-72B1-4B58-B1C1-B96B4F238146}" destId="{7FF98B4A-6C6C-485E-A885-66200EFF6698}" srcOrd="6" destOrd="0" presId="urn:microsoft.com/office/officeart/2005/8/layout/chevron2"/>
    <dgm:cxn modelId="{7F90319E-C89A-4E16-90D0-1F8812042C41}" type="presParOf" srcId="{7FF98B4A-6C6C-485E-A885-66200EFF6698}" destId="{CD494161-A26E-415F-A589-09039D268D58}" srcOrd="0" destOrd="0" presId="urn:microsoft.com/office/officeart/2005/8/layout/chevron2"/>
    <dgm:cxn modelId="{5A2306E5-7FB6-4243-9C5E-0ECC8C3E628D}" type="presParOf" srcId="{7FF98B4A-6C6C-485E-A885-66200EFF6698}" destId="{E064F882-F1EA-499F-8BF2-13F7406AD930}" srcOrd="1" destOrd="0" presId="urn:microsoft.com/office/officeart/2005/8/layout/chevron2"/>
    <dgm:cxn modelId="{0ADAA8A2-5AE2-4993-9C46-688F1A7DCCD6}" type="presParOf" srcId="{3E89AB2D-72B1-4B58-B1C1-B96B4F238146}" destId="{00C2024D-A1F3-48D7-8523-4394E750777D}" srcOrd="7" destOrd="0" presId="urn:microsoft.com/office/officeart/2005/8/layout/chevron2"/>
    <dgm:cxn modelId="{913D03CD-AFE9-467B-BFCB-E6E5054449D1}" type="presParOf" srcId="{3E89AB2D-72B1-4B58-B1C1-B96B4F238146}" destId="{DB908D7E-F1F4-4EC8-8A45-9EDDF74CCA66}" srcOrd="8" destOrd="0" presId="urn:microsoft.com/office/officeart/2005/8/layout/chevron2"/>
    <dgm:cxn modelId="{6BA6F903-845D-4369-9DB7-C8400F7D62F1}" type="presParOf" srcId="{DB908D7E-F1F4-4EC8-8A45-9EDDF74CCA66}" destId="{26575621-8B5D-4BE5-B2DF-79122B4730E0}" srcOrd="0" destOrd="0" presId="urn:microsoft.com/office/officeart/2005/8/layout/chevron2"/>
    <dgm:cxn modelId="{DADAAEFB-E172-44CB-9ED3-FBE429F42F5E}" type="presParOf" srcId="{DB908D7E-F1F4-4EC8-8A45-9EDDF74CCA66}" destId="{CF15FD55-666C-422B-9278-FE09660E77A5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4A97B0-3DC7-4600-9170-C6E46DA99E5F}" type="doc">
      <dgm:prSet loTypeId="urn:microsoft.com/office/officeart/2005/8/layout/list1" loCatId="list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uk-UA"/>
        </a:p>
      </dgm:t>
    </dgm:pt>
    <dgm:pt modelId="{52B5FF5E-90F2-45A1-B928-13B0EE77BAC5}">
      <dgm:prSet phldrT="[Текст]" custT="1"/>
      <dgm:spPr/>
      <dgm:t>
        <a:bodyPr/>
        <a:lstStyle/>
        <a:p>
          <a:r>
            <a:rPr lang="uk-UA" sz="2200" b="1" dirty="0" smtClean="0">
              <a:latin typeface="Times New Roman" pitchFamily="18" charset="0"/>
              <a:cs typeface="Times New Roman" pitchFamily="18" charset="0"/>
            </a:rPr>
            <a:t>1</a:t>
          </a:r>
          <a:endParaRPr lang="uk-UA" sz="2200" b="1" dirty="0">
            <a:latin typeface="Times New Roman" pitchFamily="18" charset="0"/>
            <a:cs typeface="Times New Roman" pitchFamily="18" charset="0"/>
          </a:endParaRPr>
        </a:p>
      </dgm:t>
    </dgm:pt>
    <dgm:pt modelId="{2B4FC007-C703-448E-8E56-9374FAC54ECB}" type="parTrans" cxnId="{41DE30B1-E56E-4BAE-93A4-0338D84F9B9D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FF5537F5-3B2C-4F7E-A680-E5E895D8A8BF}" type="sibTrans" cxnId="{41DE30B1-E56E-4BAE-93A4-0338D84F9B9D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BA0D6CFE-9141-4841-9ED1-C34A7C2E3B32}">
      <dgm:prSet phldrT="[Текст]" custT="1"/>
      <dgm:spPr/>
      <dgm:t>
        <a:bodyPr/>
        <a:lstStyle/>
        <a:p>
          <a:r>
            <a:rPr lang="uk-UA" sz="2200" b="1" dirty="0" smtClean="0">
              <a:latin typeface="Times New Roman" pitchFamily="18" charset="0"/>
              <a:cs typeface="Times New Roman" pitchFamily="18" charset="0"/>
            </a:rPr>
            <a:t>Юридична сила електронного документа не може бути заперечена виключно через те, що він має електронну форму.</a:t>
          </a:r>
          <a:endParaRPr lang="uk-UA" sz="2200" b="1" dirty="0">
            <a:latin typeface="Times New Roman" pitchFamily="18" charset="0"/>
            <a:cs typeface="Times New Roman" pitchFamily="18" charset="0"/>
          </a:endParaRPr>
        </a:p>
      </dgm:t>
    </dgm:pt>
    <dgm:pt modelId="{3AEDD4C9-5333-4514-A6FE-588CE35D294A}" type="parTrans" cxnId="{EB15BFDE-E439-4187-A71E-5B86F3DB8394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C9D5BC9E-312A-4645-BB13-3A9B4DC24884}" type="sibTrans" cxnId="{EB15BFDE-E439-4187-A71E-5B86F3DB8394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A085CDAF-44AE-4E40-B9DD-0C763E5CF18F}">
      <dgm:prSet phldrT="[Текст]" custT="1"/>
      <dgm:spPr/>
      <dgm:t>
        <a:bodyPr/>
        <a:lstStyle/>
        <a:p>
          <a:r>
            <a:rPr lang="uk-UA" sz="2200" b="1" dirty="0" smtClean="0">
              <a:latin typeface="Times New Roman" pitchFamily="18" charset="0"/>
              <a:cs typeface="Times New Roman" pitchFamily="18" charset="0"/>
            </a:rPr>
            <a:t>2</a:t>
          </a:r>
          <a:endParaRPr lang="uk-UA" sz="2200" b="1" dirty="0">
            <a:latin typeface="Times New Roman" pitchFamily="18" charset="0"/>
            <a:cs typeface="Times New Roman" pitchFamily="18" charset="0"/>
          </a:endParaRPr>
        </a:p>
      </dgm:t>
    </dgm:pt>
    <dgm:pt modelId="{04447176-9FDE-47A6-905F-46729536548C}" type="parTrans" cxnId="{4C8B2F61-A52A-4E2A-87A9-0CD892B49103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4C387536-83F3-4908-AD44-E82CE1533AC7}" type="sibTrans" cxnId="{4C8B2F61-A52A-4E2A-87A9-0CD892B49103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59E42167-AC7C-4D71-898A-4593E527E259}">
      <dgm:prSet phldrT="[Текст]" custT="1"/>
      <dgm:spPr/>
      <dgm:t>
        <a:bodyPr/>
        <a:lstStyle/>
        <a:p>
          <a:r>
            <a:rPr lang="uk-UA" sz="2200" b="1" dirty="0" smtClean="0">
              <a:latin typeface="Times New Roman" pitchFamily="18" charset="0"/>
              <a:cs typeface="Times New Roman" pitchFamily="18" charset="0"/>
            </a:rPr>
            <a:t>Допустимість електронного документа як доказу не може заперечуватися виключно на підставі того, що він має електронну форму.</a:t>
          </a:r>
          <a:endParaRPr lang="uk-UA" sz="2200" b="1" dirty="0">
            <a:latin typeface="Times New Roman" pitchFamily="18" charset="0"/>
            <a:cs typeface="Times New Roman" pitchFamily="18" charset="0"/>
          </a:endParaRPr>
        </a:p>
      </dgm:t>
    </dgm:pt>
    <dgm:pt modelId="{7C9E7ABA-76BE-4EC3-BCF6-B5830A8FF345}" type="parTrans" cxnId="{BF57B5C2-3930-43F7-AA6E-333B3E1170E9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EDA86DEE-336E-4AA5-8394-B94379684161}" type="sibTrans" cxnId="{BF57B5C2-3930-43F7-AA6E-333B3E1170E9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16EE50A7-B923-450F-B8FE-1E5780FAB01A}">
      <dgm:prSet phldrT="[Текст]" custT="1"/>
      <dgm:spPr/>
      <dgm:t>
        <a:bodyPr/>
        <a:lstStyle/>
        <a:p>
          <a:r>
            <a:rPr lang="uk-UA" sz="2200" b="1" dirty="0" smtClean="0">
              <a:latin typeface="Times New Roman" pitchFamily="18" charset="0"/>
              <a:cs typeface="Times New Roman" pitchFamily="18" charset="0"/>
            </a:rPr>
            <a:t>3</a:t>
          </a:r>
          <a:endParaRPr lang="uk-UA" sz="2200" b="1" dirty="0">
            <a:latin typeface="Times New Roman" pitchFamily="18" charset="0"/>
            <a:cs typeface="Times New Roman" pitchFamily="18" charset="0"/>
          </a:endParaRPr>
        </a:p>
      </dgm:t>
    </dgm:pt>
    <dgm:pt modelId="{66A38FDD-985C-4B13-B074-63AAF04EF502}" type="parTrans" cxnId="{DB21A512-17D4-42F3-96AA-1D9E9C061B72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F8A44076-F37C-4DA8-A38B-ADC3E93907FA}" type="sibTrans" cxnId="{DB21A512-17D4-42F3-96AA-1D9E9C061B72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AD978FB4-0379-49C2-9BF2-208D8F40E889}">
      <dgm:prSet phldrT="[Текст]" custT="1"/>
      <dgm:spPr/>
      <dgm:t>
        <a:bodyPr/>
        <a:lstStyle/>
        <a:p>
          <a:r>
            <a:rPr lang="uk-UA" sz="2200" b="1" dirty="0" smtClean="0">
              <a:latin typeface="Times New Roman" pitchFamily="18" charset="0"/>
              <a:cs typeface="Times New Roman" pitchFamily="18" charset="0"/>
            </a:rPr>
            <a:t>Електронний документ не може бути застосовано як оригінал:</a:t>
          </a:r>
          <a:endParaRPr lang="uk-UA" sz="2200" b="1" dirty="0">
            <a:latin typeface="Times New Roman" pitchFamily="18" charset="0"/>
            <a:cs typeface="Times New Roman" pitchFamily="18" charset="0"/>
          </a:endParaRPr>
        </a:p>
      </dgm:t>
    </dgm:pt>
    <dgm:pt modelId="{55011181-9D4B-460B-A5FB-6831BEA2871F}" type="parTrans" cxnId="{AEC24A26-F66C-4C8C-A97C-974ACFDCBB11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3D4348F2-2F5A-4293-BF33-AFCFF0478528}" type="sibTrans" cxnId="{AEC24A26-F66C-4C8C-A97C-974ACFDCBB11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1E71058A-21BC-4140-A64F-6942BB2202F0}" type="pres">
      <dgm:prSet presAssocID="{0A4A97B0-3DC7-4600-9170-C6E46DA99E5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CBC632C-1099-4937-89AA-1FEDE1FB8F39}" type="pres">
      <dgm:prSet presAssocID="{52B5FF5E-90F2-45A1-B928-13B0EE77BAC5}" presName="parentLin" presStyleCnt="0"/>
      <dgm:spPr/>
    </dgm:pt>
    <dgm:pt modelId="{91F3B241-F694-4F42-B954-27163FAD08C7}" type="pres">
      <dgm:prSet presAssocID="{52B5FF5E-90F2-45A1-B928-13B0EE77BAC5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517F3D6A-DC2C-4180-8F37-C90C970A3499}" type="pres">
      <dgm:prSet presAssocID="{52B5FF5E-90F2-45A1-B928-13B0EE77BAC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6330006-300C-46B9-B9C4-4B84A83C0F33}" type="pres">
      <dgm:prSet presAssocID="{52B5FF5E-90F2-45A1-B928-13B0EE77BAC5}" presName="negativeSpace" presStyleCnt="0"/>
      <dgm:spPr/>
    </dgm:pt>
    <dgm:pt modelId="{7F7B6A53-24F4-40F7-B93A-FFB513CE5B5B}" type="pres">
      <dgm:prSet presAssocID="{52B5FF5E-90F2-45A1-B928-13B0EE77BAC5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72E1F8D-6689-481C-AFA3-03E1BEF18504}" type="pres">
      <dgm:prSet presAssocID="{FF5537F5-3B2C-4F7E-A680-E5E895D8A8BF}" presName="spaceBetweenRectangles" presStyleCnt="0"/>
      <dgm:spPr/>
    </dgm:pt>
    <dgm:pt modelId="{60F4F7DB-F3B4-49A8-A961-7F4BCF939DAC}" type="pres">
      <dgm:prSet presAssocID="{A085CDAF-44AE-4E40-B9DD-0C763E5CF18F}" presName="parentLin" presStyleCnt="0"/>
      <dgm:spPr/>
    </dgm:pt>
    <dgm:pt modelId="{C3D43944-205E-4CB1-A8DD-9AC713ECE425}" type="pres">
      <dgm:prSet presAssocID="{A085CDAF-44AE-4E40-B9DD-0C763E5CF18F}" presName="parentLeftMargin" presStyleLbl="node1" presStyleIdx="0" presStyleCnt="3"/>
      <dgm:spPr/>
      <dgm:t>
        <a:bodyPr/>
        <a:lstStyle/>
        <a:p>
          <a:endParaRPr lang="uk-UA"/>
        </a:p>
      </dgm:t>
    </dgm:pt>
    <dgm:pt modelId="{09BCC71A-47AF-43A8-867B-E64CB330EA03}" type="pres">
      <dgm:prSet presAssocID="{A085CDAF-44AE-4E40-B9DD-0C763E5CF18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0DF99C7-AADD-44B6-BDFA-C58929949940}" type="pres">
      <dgm:prSet presAssocID="{A085CDAF-44AE-4E40-B9DD-0C763E5CF18F}" presName="negativeSpace" presStyleCnt="0"/>
      <dgm:spPr/>
    </dgm:pt>
    <dgm:pt modelId="{5E2E65E5-5E29-4951-B24A-B81212B39A76}" type="pres">
      <dgm:prSet presAssocID="{A085CDAF-44AE-4E40-B9DD-0C763E5CF18F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0ABED46-2B9B-4365-B450-E6EC4A33A87E}" type="pres">
      <dgm:prSet presAssocID="{4C387536-83F3-4908-AD44-E82CE1533AC7}" presName="spaceBetweenRectangles" presStyleCnt="0"/>
      <dgm:spPr/>
    </dgm:pt>
    <dgm:pt modelId="{ACC028CC-C18E-4AAC-90D4-EC1AD2F512E2}" type="pres">
      <dgm:prSet presAssocID="{16EE50A7-B923-450F-B8FE-1E5780FAB01A}" presName="parentLin" presStyleCnt="0"/>
      <dgm:spPr/>
    </dgm:pt>
    <dgm:pt modelId="{DB46888C-2ED6-4684-BE22-8A643CA1BFB8}" type="pres">
      <dgm:prSet presAssocID="{16EE50A7-B923-450F-B8FE-1E5780FAB01A}" presName="parentLeftMargin" presStyleLbl="node1" presStyleIdx="1" presStyleCnt="3"/>
      <dgm:spPr/>
      <dgm:t>
        <a:bodyPr/>
        <a:lstStyle/>
        <a:p>
          <a:endParaRPr lang="uk-UA"/>
        </a:p>
      </dgm:t>
    </dgm:pt>
    <dgm:pt modelId="{728937BB-E63B-4F76-86B3-C033EEA2BDFF}" type="pres">
      <dgm:prSet presAssocID="{16EE50A7-B923-450F-B8FE-1E5780FAB01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63C1C49-2122-4FEB-B918-942D17E7CC4F}" type="pres">
      <dgm:prSet presAssocID="{16EE50A7-B923-450F-B8FE-1E5780FAB01A}" presName="negativeSpace" presStyleCnt="0"/>
      <dgm:spPr/>
    </dgm:pt>
    <dgm:pt modelId="{FAEDE7BE-A31B-48AE-8EA6-FC548BB1B28E}" type="pres">
      <dgm:prSet presAssocID="{16EE50A7-B923-450F-B8FE-1E5780FAB01A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EC24A26-F66C-4C8C-A97C-974ACFDCBB11}" srcId="{16EE50A7-B923-450F-B8FE-1E5780FAB01A}" destId="{AD978FB4-0379-49C2-9BF2-208D8F40E889}" srcOrd="0" destOrd="0" parTransId="{55011181-9D4B-460B-A5FB-6831BEA2871F}" sibTransId="{3D4348F2-2F5A-4293-BF33-AFCFF0478528}"/>
    <dgm:cxn modelId="{B7E6F19F-B911-4D6E-8AA7-3E05189F5730}" type="presOf" srcId="{52B5FF5E-90F2-45A1-B928-13B0EE77BAC5}" destId="{517F3D6A-DC2C-4180-8F37-C90C970A3499}" srcOrd="1" destOrd="0" presId="urn:microsoft.com/office/officeart/2005/8/layout/list1"/>
    <dgm:cxn modelId="{3FFFF804-2AC0-4294-9CFA-127A92F4D8B3}" type="presOf" srcId="{A085CDAF-44AE-4E40-B9DD-0C763E5CF18F}" destId="{C3D43944-205E-4CB1-A8DD-9AC713ECE425}" srcOrd="0" destOrd="0" presId="urn:microsoft.com/office/officeart/2005/8/layout/list1"/>
    <dgm:cxn modelId="{206A38B7-D3C5-4290-9B27-53306C8F1CBB}" type="presOf" srcId="{A085CDAF-44AE-4E40-B9DD-0C763E5CF18F}" destId="{09BCC71A-47AF-43A8-867B-E64CB330EA03}" srcOrd="1" destOrd="0" presId="urn:microsoft.com/office/officeart/2005/8/layout/list1"/>
    <dgm:cxn modelId="{A9E2579C-6A9E-47B1-A7A5-63C57E8696EF}" type="presOf" srcId="{BA0D6CFE-9141-4841-9ED1-C34A7C2E3B32}" destId="{7F7B6A53-24F4-40F7-B93A-FFB513CE5B5B}" srcOrd="0" destOrd="0" presId="urn:microsoft.com/office/officeart/2005/8/layout/list1"/>
    <dgm:cxn modelId="{C6D5E07B-C48B-4DEA-A5C6-1BBE3E16B085}" type="presOf" srcId="{52B5FF5E-90F2-45A1-B928-13B0EE77BAC5}" destId="{91F3B241-F694-4F42-B954-27163FAD08C7}" srcOrd="0" destOrd="0" presId="urn:microsoft.com/office/officeart/2005/8/layout/list1"/>
    <dgm:cxn modelId="{C8372182-5356-417F-B3AF-1F2C4C7C8A44}" type="presOf" srcId="{0A4A97B0-3DC7-4600-9170-C6E46DA99E5F}" destId="{1E71058A-21BC-4140-A64F-6942BB2202F0}" srcOrd="0" destOrd="0" presId="urn:microsoft.com/office/officeart/2005/8/layout/list1"/>
    <dgm:cxn modelId="{55921153-077E-4C59-A714-1F5FE1014517}" type="presOf" srcId="{16EE50A7-B923-450F-B8FE-1E5780FAB01A}" destId="{DB46888C-2ED6-4684-BE22-8A643CA1BFB8}" srcOrd="0" destOrd="0" presId="urn:microsoft.com/office/officeart/2005/8/layout/list1"/>
    <dgm:cxn modelId="{16A37FDC-CB42-43DE-B6A7-22E5E52255E9}" type="presOf" srcId="{59E42167-AC7C-4D71-898A-4593E527E259}" destId="{5E2E65E5-5E29-4951-B24A-B81212B39A76}" srcOrd="0" destOrd="0" presId="urn:microsoft.com/office/officeart/2005/8/layout/list1"/>
    <dgm:cxn modelId="{4C8B2F61-A52A-4E2A-87A9-0CD892B49103}" srcId="{0A4A97B0-3DC7-4600-9170-C6E46DA99E5F}" destId="{A085CDAF-44AE-4E40-B9DD-0C763E5CF18F}" srcOrd="1" destOrd="0" parTransId="{04447176-9FDE-47A6-905F-46729536548C}" sibTransId="{4C387536-83F3-4908-AD44-E82CE1533AC7}"/>
    <dgm:cxn modelId="{BF57B5C2-3930-43F7-AA6E-333B3E1170E9}" srcId="{A085CDAF-44AE-4E40-B9DD-0C763E5CF18F}" destId="{59E42167-AC7C-4D71-898A-4593E527E259}" srcOrd="0" destOrd="0" parTransId="{7C9E7ABA-76BE-4EC3-BCF6-B5830A8FF345}" sibTransId="{EDA86DEE-336E-4AA5-8394-B94379684161}"/>
    <dgm:cxn modelId="{DB21A512-17D4-42F3-96AA-1D9E9C061B72}" srcId="{0A4A97B0-3DC7-4600-9170-C6E46DA99E5F}" destId="{16EE50A7-B923-450F-B8FE-1E5780FAB01A}" srcOrd="2" destOrd="0" parTransId="{66A38FDD-985C-4B13-B074-63AAF04EF502}" sibTransId="{F8A44076-F37C-4DA8-A38B-ADC3E93907FA}"/>
    <dgm:cxn modelId="{0DD65AC4-C654-4B58-A033-F61F8BA3D816}" type="presOf" srcId="{16EE50A7-B923-450F-B8FE-1E5780FAB01A}" destId="{728937BB-E63B-4F76-86B3-C033EEA2BDFF}" srcOrd="1" destOrd="0" presId="urn:microsoft.com/office/officeart/2005/8/layout/list1"/>
    <dgm:cxn modelId="{A2BC1176-46E3-4C3C-A381-DEB4E4D571E9}" type="presOf" srcId="{AD978FB4-0379-49C2-9BF2-208D8F40E889}" destId="{FAEDE7BE-A31B-48AE-8EA6-FC548BB1B28E}" srcOrd="0" destOrd="0" presId="urn:microsoft.com/office/officeart/2005/8/layout/list1"/>
    <dgm:cxn modelId="{41DE30B1-E56E-4BAE-93A4-0338D84F9B9D}" srcId="{0A4A97B0-3DC7-4600-9170-C6E46DA99E5F}" destId="{52B5FF5E-90F2-45A1-B928-13B0EE77BAC5}" srcOrd="0" destOrd="0" parTransId="{2B4FC007-C703-448E-8E56-9374FAC54ECB}" sibTransId="{FF5537F5-3B2C-4F7E-A680-E5E895D8A8BF}"/>
    <dgm:cxn modelId="{EB15BFDE-E439-4187-A71E-5B86F3DB8394}" srcId="{52B5FF5E-90F2-45A1-B928-13B0EE77BAC5}" destId="{BA0D6CFE-9141-4841-9ED1-C34A7C2E3B32}" srcOrd="0" destOrd="0" parTransId="{3AEDD4C9-5333-4514-A6FE-588CE35D294A}" sibTransId="{C9D5BC9E-312A-4645-BB13-3A9B4DC24884}"/>
    <dgm:cxn modelId="{A93EF2EE-5797-40CB-B5A9-A99FC68E211F}" type="presParOf" srcId="{1E71058A-21BC-4140-A64F-6942BB2202F0}" destId="{9CBC632C-1099-4937-89AA-1FEDE1FB8F39}" srcOrd="0" destOrd="0" presId="urn:microsoft.com/office/officeart/2005/8/layout/list1"/>
    <dgm:cxn modelId="{88DD5362-63B5-493A-877C-D75C65BEF519}" type="presParOf" srcId="{9CBC632C-1099-4937-89AA-1FEDE1FB8F39}" destId="{91F3B241-F694-4F42-B954-27163FAD08C7}" srcOrd="0" destOrd="0" presId="urn:microsoft.com/office/officeart/2005/8/layout/list1"/>
    <dgm:cxn modelId="{CABE0304-65C5-46EE-8E62-FF92801C0C19}" type="presParOf" srcId="{9CBC632C-1099-4937-89AA-1FEDE1FB8F39}" destId="{517F3D6A-DC2C-4180-8F37-C90C970A3499}" srcOrd="1" destOrd="0" presId="urn:microsoft.com/office/officeart/2005/8/layout/list1"/>
    <dgm:cxn modelId="{FC8ED60C-1BF3-4D8E-A749-F5C6B176682C}" type="presParOf" srcId="{1E71058A-21BC-4140-A64F-6942BB2202F0}" destId="{46330006-300C-46B9-B9C4-4B84A83C0F33}" srcOrd="1" destOrd="0" presId="urn:microsoft.com/office/officeart/2005/8/layout/list1"/>
    <dgm:cxn modelId="{C7FE7B93-FB7B-4862-861F-E9332B88F9C2}" type="presParOf" srcId="{1E71058A-21BC-4140-A64F-6942BB2202F0}" destId="{7F7B6A53-24F4-40F7-B93A-FFB513CE5B5B}" srcOrd="2" destOrd="0" presId="urn:microsoft.com/office/officeart/2005/8/layout/list1"/>
    <dgm:cxn modelId="{AED00D54-F5CD-47A8-9ED3-0BDE3489A501}" type="presParOf" srcId="{1E71058A-21BC-4140-A64F-6942BB2202F0}" destId="{072E1F8D-6689-481C-AFA3-03E1BEF18504}" srcOrd="3" destOrd="0" presId="urn:microsoft.com/office/officeart/2005/8/layout/list1"/>
    <dgm:cxn modelId="{79010E28-3CCB-457B-9D77-00DD782DE221}" type="presParOf" srcId="{1E71058A-21BC-4140-A64F-6942BB2202F0}" destId="{60F4F7DB-F3B4-49A8-A961-7F4BCF939DAC}" srcOrd="4" destOrd="0" presId="urn:microsoft.com/office/officeart/2005/8/layout/list1"/>
    <dgm:cxn modelId="{CD3E909F-5346-47D6-A7E6-E7BA40AFB8C1}" type="presParOf" srcId="{60F4F7DB-F3B4-49A8-A961-7F4BCF939DAC}" destId="{C3D43944-205E-4CB1-A8DD-9AC713ECE425}" srcOrd="0" destOrd="0" presId="urn:microsoft.com/office/officeart/2005/8/layout/list1"/>
    <dgm:cxn modelId="{B3636B49-37F5-4D3A-A9C7-A7AD22E35586}" type="presParOf" srcId="{60F4F7DB-F3B4-49A8-A961-7F4BCF939DAC}" destId="{09BCC71A-47AF-43A8-867B-E64CB330EA03}" srcOrd="1" destOrd="0" presId="urn:microsoft.com/office/officeart/2005/8/layout/list1"/>
    <dgm:cxn modelId="{4A0E1E2A-D856-4557-ADFC-A742FEFE866D}" type="presParOf" srcId="{1E71058A-21BC-4140-A64F-6942BB2202F0}" destId="{30DF99C7-AADD-44B6-BDFA-C58929949940}" srcOrd="5" destOrd="0" presId="urn:microsoft.com/office/officeart/2005/8/layout/list1"/>
    <dgm:cxn modelId="{B426A986-1D55-4A4C-BD4E-019E2CE52A5A}" type="presParOf" srcId="{1E71058A-21BC-4140-A64F-6942BB2202F0}" destId="{5E2E65E5-5E29-4951-B24A-B81212B39A76}" srcOrd="6" destOrd="0" presId="urn:microsoft.com/office/officeart/2005/8/layout/list1"/>
    <dgm:cxn modelId="{C9D21D30-A28A-4867-991E-3D81F1E3325D}" type="presParOf" srcId="{1E71058A-21BC-4140-A64F-6942BB2202F0}" destId="{A0ABED46-2B9B-4365-B450-E6EC4A33A87E}" srcOrd="7" destOrd="0" presId="urn:microsoft.com/office/officeart/2005/8/layout/list1"/>
    <dgm:cxn modelId="{0C974921-C832-4D3D-A191-F7542FF9EECD}" type="presParOf" srcId="{1E71058A-21BC-4140-A64F-6942BB2202F0}" destId="{ACC028CC-C18E-4AAC-90D4-EC1AD2F512E2}" srcOrd="8" destOrd="0" presId="urn:microsoft.com/office/officeart/2005/8/layout/list1"/>
    <dgm:cxn modelId="{978DF28F-23B6-4D51-BC62-D76BA31B1D04}" type="presParOf" srcId="{ACC028CC-C18E-4AAC-90D4-EC1AD2F512E2}" destId="{DB46888C-2ED6-4684-BE22-8A643CA1BFB8}" srcOrd="0" destOrd="0" presId="urn:microsoft.com/office/officeart/2005/8/layout/list1"/>
    <dgm:cxn modelId="{47A95C43-5813-445C-A41C-2EB05229FA63}" type="presParOf" srcId="{ACC028CC-C18E-4AAC-90D4-EC1AD2F512E2}" destId="{728937BB-E63B-4F76-86B3-C033EEA2BDFF}" srcOrd="1" destOrd="0" presId="urn:microsoft.com/office/officeart/2005/8/layout/list1"/>
    <dgm:cxn modelId="{6E47AE51-257E-47B1-825F-BADFEFBAAB65}" type="presParOf" srcId="{1E71058A-21BC-4140-A64F-6942BB2202F0}" destId="{463C1C49-2122-4FEB-B918-942D17E7CC4F}" srcOrd="9" destOrd="0" presId="urn:microsoft.com/office/officeart/2005/8/layout/list1"/>
    <dgm:cxn modelId="{D7F7CC18-E6FF-42F4-8AF7-99781CBD5E6E}" type="presParOf" srcId="{1E71058A-21BC-4140-A64F-6942BB2202F0}" destId="{FAEDE7BE-A31B-48AE-8EA6-FC548BB1B28E}" srcOrd="10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4A97B0-3DC7-4600-9170-C6E46DA99E5F}" type="doc">
      <dgm:prSet loTypeId="urn:microsoft.com/office/officeart/2005/8/layout/chevron2" loCatId="list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uk-UA"/>
        </a:p>
      </dgm:t>
    </dgm:pt>
    <dgm:pt modelId="{A085CDAF-44AE-4E40-B9DD-0C763E5CF18F}">
      <dgm:prSet phldrT="[Текст]" custT="1"/>
      <dgm:spPr/>
      <dgm:t>
        <a:bodyPr/>
        <a:lstStyle/>
        <a:p>
          <a:r>
            <a:rPr lang="uk-UA" sz="2200" b="1" dirty="0" smtClean="0">
              <a:latin typeface="Times New Roman" pitchFamily="18" charset="0"/>
              <a:cs typeface="Times New Roman" pitchFamily="18" charset="0"/>
            </a:rPr>
            <a:t>1</a:t>
          </a:r>
          <a:endParaRPr lang="uk-UA" sz="2200" b="1" dirty="0">
            <a:latin typeface="Times New Roman" pitchFamily="18" charset="0"/>
            <a:cs typeface="Times New Roman" pitchFamily="18" charset="0"/>
          </a:endParaRPr>
        </a:p>
      </dgm:t>
    </dgm:pt>
    <dgm:pt modelId="{04447176-9FDE-47A6-905F-46729536548C}" type="parTrans" cxnId="{4C8B2F61-A52A-4E2A-87A9-0CD892B49103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4C387536-83F3-4908-AD44-E82CE1533AC7}" type="sibTrans" cxnId="{4C8B2F61-A52A-4E2A-87A9-0CD892B49103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59E42167-AC7C-4D71-898A-4593E527E259}">
      <dgm:prSet phldrT="[Текст]" custT="1"/>
      <dgm:spPr/>
      <dgm:t>
        <a:bodyPr/>
        <a:lstStyle/>
        <a:p>
          <a:endParaRPr lang="uk-UA" sz="2200" b="1" dirty="0">
            <a:latin typeface="Times New Roman" pitchFamily="18" charset="0"/>
            <a:cs typeface="Times New Roman" pitchFamily="18" charset="0"/>
          </a:endParaRPr>
        </a:p>
      </dgm:t>
    </dgm:pt>
    <dgm:pt modelId="{7C9E7ABA-76BE-4EC3-BCF6-B5830A8FF345}" type="parTrans" cxnId="{BF57B5C2-3930-43F7-AA6E-333B3E1170E9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EDA86DEE-336E-4AA5-8394-B94379684161}" type="sibTrans" cxnId="{BF57B5C2-3930-43F7-AA6E-333B3E1170E9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AD978FB4-0379-49C2-9BF2-208D8F40E889}">
      <dgm:prSet phldrT="[Текст]" custT="1"/>
      <dgm:spPr/>
      <dgm:t>
        <a:bodyPr/>
        <a:lstStyle/>
        <a:p>
          <a:r>
            <a:rPr lang="uk-UA" sz="2200" b="1" dirty="0" smtClean="0">
              <a:latin typeface="Times New Roman" pitchFamily="18" charset="0"/>
              <a:cs typeface="Times New Roman" pitchFamily="18" charset="0"/>
            </a:rPr>
            <a:t>2</a:t>
          </a:r>
          <a:endParaRPr lang="uk-UA" sz="2200" b="1" dirty="0">
            <a:latin typeface="Times New Roman" pitchFamily="18" charset="0"/>
            <a:cs typeface="Times New Roman" pitchFamily="18" charset="0"/>
          </a:endParaRPr>
        </a:p>
      </dgm:t>
    </dgm:pt>
    <dgm:pt modelId="{55011181-9D4B-460B-A5FB-6831BEA2871F}" type="parTrans" cxnId="{AEC24A26-F66C-4C8C-A97C-974ACFDCBB11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3D4348F2-2F5A-4293-BF33-AFCFF0478528}" type="sibTrans" cxnId="{AEC24A26-F66C-4C8C-A97C-974ACFDCBB11}">
      <dgm:prSet/>
      <dgm:spPr/>
      <dgm:t>
        <a:bodyPr/>
        <a:lstStyle/>
        <a:p>
          <a:endParaRPr lang="uk-UA" sz="2200" b="1">
            <a:latin typeface="Times New Roman" pitchFamily="18" charset="0"/>
            <a:cs typeface="Times New Roman" pitchFamily="18" charset="0"/>
          </a:endParaRPr>
        </a:p>
      </dgm:t>
    </dgm:pt>
    <dgm:pt modelId="{4814710E-CEE5-4000-9642-79C42B7326E1}">
      <dgm:prSet custT="1"/>
      <dgm:spPr/>
      <dgm:t>
        <a:bodyPr/>
        <a:lstStyle/>
        <a:p>
          <a:r>
            <a:rPr lang="uk-UA" sz="2200" dirty="0" smtClean="0">
              <a:latin typeface="Times New Roman" pitchFamily="18" charset="0"/>
              <a:cs typeface="Times New Roman" pitchFamily="18" charset="0"/>
            </a:rPr>
            <a:t>свідоцтва про право на спадщину;</a:t>
          </a:r>
          <a:endParaRPr lang="uk-UA" sz="2200" dirty="0">
            <a:latin typeface="Times New Roman" pitchFamily="18" charset="0"/>
            <a:cs typeface="Times New Roman" pitchFamily="18" charset="0"/>
          </a:endParaRPr>
        </a:p>
      </dgm:t>
    </dgm:pt>
    <dgm:pt modelId="{E5866BE0-4EBC-44E5-9187-63181FE99FC7}" type="parTrans" cxnId="{F938E0B1-A007-433C-A73F-77826ACFE4A9}">
      <dgm:prSet/>
      <dgm:spPr/>
      <dgm:t>
        <a:bodyPr/>
        <a:lstStyle/>
        <a:p>
          <a:endParaRPr lang="uk-UA" sz="2200">
            <a:latin typeface="Times New Roman" pitchFamily="18" charset="0"/>
            <a:cs typeface="Times New Roman" pitchFamily="18" charset="0"/>
          </a:endParaRPr>
        </a:p>
      </dgm:t>
    </dgm:pt>
    <dgm:pt modelId="{5C0C7339-6436-449C-81BD-D720DB1239B6}" type="sibTrans" cxnId="{F938E0B1-A007-433C-A73F-77826ACFE4A9}">
      <dgm:prSet/>
      <dgm:spPr/>
      <dgm:t>
        <a:bodyPr/>
        <a:lstStyle/>
        <a:p>
          <a:endParaRPr lang="uk-UA" sz="2200">
            <a:latin typeface="Times New Roman" pitchFamily="18" charset="0"/>
            <a:cs typeface="Times New Roman" pitchFamily="18" charset="0"/>
          </a:endParaRPr>
        </a:p>
      </dgm:t>
    </dgm:pt>
    <dgm:pt modelId="{1712AC89-2817-483A-8999-D96E546569A1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dirty="0" smtClean="0">
              <a:latin typeface="Times New Roman" pitchFamily="18" charset="0"/>
              <a:cs typeface="Times New Roman" pitchFamily="18" charset="0"/>
            </a:rPr>
            <a:t>документа, який відповідно до законодавства може бути створений лише в одному оригінальному примірнику</a:t>
          </a:r>
          <a:endParaRPr lang="uk-UA" sz="2200" dirty="0" smtClean="0"/>
        </a:p>
      </dgm:t>
    </dgm:pt>
    <dgm:pt modelId="{73644C1E-0B27-4939-BCD1-26447921D851}" type="parTrans" cxnId="{0052DA59-4451-415E-86BD-E0E22371A3BD}">
      <dgm:prSet/>
      <dgm:spPr/>
      <dgm:t>
        <a:bodyPr/>
        <a:lstStyle/>
        <a:p>
          <a:endParaRPr lang="uk-UA" sz="2200">
            <a:latin typeface="Times New Roman" pitchFamily="18" charset="0"/>
            <a:cs typeface="Times New Roman" pitchFamily="18" charset="0"/>
          </a:endParaRPr>
        </a:p>
      </dgm:t>
    </dgm:pt>
    <dgm:pt modelId="{ADA8FDD1-590B-4274-9305-85B4B5D6A4B7}" type="sibTrans" cxnId="{0052DA59-4451-415E-86BD-E0E22371A3BD}">
      <dgm:prSet/>
      <dgm:spPr/>
      <dgm:t>
        <a:bodyPr/>
        <a:lstStyle/>
        <a:p>
          <a:endParaRPr lang="uk-UA" sz="2200">
            <a:latin typeface="Times New Roman" pitchFamily="18" charset="0"/>
            <a:cs typeface="Times New Roman" pitchFamily="18" charset="0"/>
          </a:endParaRPr>
        </a:p>
      </dgm:t>
    </dgm:pt>
    <dgm:pt modelId="{83B8D0ED-AE3B-4A79-9D0C-E499FB6CDBBD}">
      <dgm:prSet custT="1"/>
      <dgm:spPr/>
      <dgm:t>
        <a:bodyPr/>
        <a:lstStyle/>
        <a:p>
          <a:r>
            <a:rPr lang="uk-UA" sz="2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uk-UA" sz="2200" dirty="0">
            <a:latin typeface="Times New Roman" pitchFamily="18" charset="0"/>
            <a:cs typeface="Times New Roman" pitchFamily="18" charset="0"/>
          </a:endParaRPr>
        </a:p>
      </dgm:t>
    </dgm:pt>
    <dgm:pt modelId="{6D3125E5-B992-4526-961B-22D459AE5684}" type="parTrans" cxnId="{2C302785-921D-448E-98F9-98AF515AA81D}">
      <dgm:prSet/>
      <dgm:spPr/>
      <dgm:t>
        <a:bodyPr/>
        <a:lstStyle/>
        <a:p>
          <a:endParaRPr lang="uk-UA" sz="2200"/>
        </a:p>
      </dgm:t>
    </dgm:pt>
    <dgm:pt modelId="{F04F0CAC-3163-4CAE-BD17-75E8475128C1}" type="sibTrans" cxnId="{2C302785-921D-448E-98F9-98AF515AA81D}">
      <dgm:prSet/>
      <dgm:spPr/>
      <dgm:t>
        <a:bodyPr/>
        <a:lstStyle/>
        <a:p>
          <a:endParaRPr lang="uk-UA" sz="2200"/>
        </a:p>
      </dgm:t>
    </dgm:pt>
    <dgm:pt modelId="{DEE49FE1-A292-4816-9895-9E8D5C2888A8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dirty="0" smtClean="0">
              <a:latin typeface="Times New Roman" pitchFamily="18" charset="0"/>
              <a:cs typeface="Times New Roman" pitchFamily="18" charset="0"/>
            </a:rPr>
            <a:t>в інших випадках, передбачених законом</a:t>
          </a:r>
        </a:p>
        <a:p>
          <a:endParaRPr lang="uk-UA" sz="2200" dirty="0"/>
        </a:p>
      </dgm:t>
    </dgm:pt>
    <dgm:pt modelId="{B6887B45-5443-46E8-8DDE-F0596D7A3858}" type="parTrans" cxnId="{497935F2-8687-4744-AA6A-185C15BFCDA1}">
      <dgm:prSet/>
      <dgm:spPr/>
      <dgm:t>
        <a:bodyPr/>
        <a:lstStyle/>
        <a:p>
          <a:endParaRPr lang="uk-UA" sz="2200"/>
        </a:p>
      </dgm:t>
    </dgm:pt>
    <dgm:pt modelId="{42E9A383-5B8E-480D-B30A-20312212C16C}" type="sibTrans" cxnId="{497935F2-8687-4744-AA6A-185C15BFCDA1}">
      <dgm:prSet/>
      <dgm:spPr/>
      <dgm:t>
        <a:bodyPr/>
        <a:lstStyle/>
        <a:p>
          <a:endParaRPr lang="uk-UA" sz="2200"/>
        </a:p>
      </dgm:t>
    </dgm:pt>
    <dgm:pt modelId="{3E89AB2D-72B1-4B58-B1C1-B96B4F238146}" type="pres">
      <dgm:prSet presAssocID="{0A4A97B0-3DC7-4600-9170-C6E46DA99E5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3B7BF73D-696A-4B5A-9DFF-BBFD7C269C10}" type="pres">
      <dgm:prSet presAssocID="{A085CDAF-44AE-4E40-B9DD-0C763E5CF18F}" presName="composite" presStyleCnt="0"/>
      <dgm:spPr/>
    </dgm:pt>
    <dgm:pt modelId="{39EEC810-D025-4C54-9BD5-1CC7EE0D891F}" type="pres">
      <dgm:prSet presAssocID="{A085CDAF-44AE-4E40-B9DD-0C763E5CF18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FD35A88-8CAE-40C3-808F-16630DF666D6}" type="pres">
      <dgm:prSet presAssocID="{A085CDAF-44AE-4E40-B9DD-0C763E5CF18F}" presName="descendantText" presStyleLbl="alignAcc1" presStyleIdx="0" presStyleCnt="3" custScaleY="9413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4EAC1AD-EF3B-477A-93F2-5C1812A795F9}" type="pres">
      <dgm:prSet presAssocID="{4C387536-83F3-4908-AD44-E82CE1533AC7}" presName="sp" presStyleCnt="0"/>
      <dgm:spPr/>
    </dgm:pt>
    <dgm:pt modelId="{DA5B9A00-D888-488C-9754-8F75B3DA36F0}" type="pres">
      <dgm:prSet presAssocID="{AD978FB4-0379-49C2-9BF2-208D8F40E889}" presName="composite" presStyleCnt="0"/>
      <dgm:spPr/>
    </dgm:pt>
    <dgm:pt modelId="{99ABA94C-1DA3-4B97-AE21-9F338DAB7DEF}" type="pres">
      <dgm:prSet presAssocID="{AD978FB4-0379-49C2-9BF2-208D8F40E88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1442C7C-21BE-403A-9ED2-5AC9A2F4F6C2}" type="pres">
      <dgm:prSet presAssocID="{AD978FB4-0379-49C2-9BF2-208D8F40E889}" presName="descendantText" presStyleLbl="alignAcc1" presStyleIdx="1" presStyleCnt="3" custScaleY="13368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2506353-BB44-4ADC-B783-972A1DAB7519}" type="pres">
      <dgm:prSet presAssocID="{3D4348F2-2F5A-4293-BF33-AFCFF0478528}" presName="sp" presStyleCnt="0"/>
      <dgm:spPr/>
    </dgm:pt>
    <dgm:pt modelId="{463CC7B8-183C-46C7-BD65-E7AB133ABCA2}" type="pres">
      <dgm:prSet presAssocID="{83B8D0ED-AE3B-4A79-9D0C-E499FB6CDBBD}" presName="composite" presStyleCnt="0"/>
      <dgm:spPr/>
    </dgm:pt>
    <dgm:pt modelId="{E1A4C283-2B04-4355-975E-90D8C8CE9344}" type="pres">
      <dgm:prSet presAssocID="{83B8D0ED-AE3B-4A79-9D0C-E499FB6CDBB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08ADE41-CE7B-4B66-9978-D21002341A0A}" type="pres">
      <dgm:prSet presAssocID="{83B8D0ED-AE3B-4A79-9D0C-E499FB6CDBBD}" presName="descendantText" presStyleLbl="alignAcc1" presStyleIdx="2" presStyleCnt="3" custScaleY="8717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64AEA17-BAC6-432E-96E6-D77B4E1608F3}" type="presOf" srcId="{4814710E-CEE5-4000-9642-79C42B7326E1}" destId="{7FD35A88-8CAE-40C3-808F-16630DF666D6}" srcOrd="0" destOrd="1" presId="urn:microsoft.com/office/officeart/2005/8/layout/chevron2"/>
    <dgm:cxn modelId="{1A563E6D-52E7-4E28-9608-08A9D80149F6}" type="presOf" srcId="{1712AC89-2817-483A-8999-D96E546569A1}" destId="{51442C7C-21BE-403A-9ED2-5AC9A2F4F6C2}" srcOrd="0" destOrd="0" presId="urn:microsoft.com/office/officeart/2005/8/layout/chevron2"/>
    <dgm:cxn modelId="{F938E0B1-A007-433C-A73F-77826ACFE4A9}" srcId="{A085CDAF-44AE-4E40-B9DD-0C763E5CF18F}" destId="{4814710E-CEE5-4000-9642-79C42B7326E1}" srcOrd="1" destOrd="0" parTransId="{E5866BE0-4EBC-44E5-9187-63181FE99FC7}" sibTransId="{5C0C7339-6436-449C-81BD-D720DB1239B6}"/>
    <dgm:cxn modelId="{95E6CBF8-0C67-4775-B4BB-A50157DA3398}" type="presOf" srcId="{DEE49FE1-A292-4816-9895-9E8D5C2888A8}" destId="{908ADE41-CE7B-4B66-9978-D21002341A0A}" srcOrd="0" destOrd="0" presId="urn:microsoft.com/office/officeart/2005/8/layout/chevron2"/>
    <dgm:cxn modelId="{2B4E178E-34F4-473D-81AB-B1A29712D4ED}" type="presOf" srcId="{0A4A97B0-3DC7-4600-9170-C6E46DA99E5F}" destId="{3E89AB2D-72B1-4B58-B1C1-B96B4F238146}" srcOrd="0" destOrd="0" presId="urn:microsoft.com/office/officeart/2005/8/layout/chevron2"/>
    <dgm:cxn modelId="{BF57B5C2-3930-43F7-AA6E-333B3E1170E9}" srcId="{A085CDAF-44AE-4E40-B9DD-0C763E5CF18F}" destId="{59E42167-AC7C-4D71-898A-4593E527E259}" srcOrd="0" destOrd="0" parTransId="{7C9E7ABA-76BE-4EC3-BCF6-B5830A8FF345}" sibTransId="{EDA86DEE-336E-4AA5-8394-B94379684161}"/>
    <dgm:cxn modelId="{475AFB73-A311-4FFE-83E1-3D8132E97194}" type="presOf" srcId="{AD978FB4-0379-49C2-9BF2-208D8F40E889}" destId="{99ABA94C-1DA3-4B97-AE21-9F338DAB7DEF}" srcOrd="0" destOrd="0" presId="urn:microsoft.com/office/officeart/2005/8/layout/chevron2"/>
    <dgm:cxn modelId="{2C302785-921D-448E-98F9-98AF515AA81D}" srcId="{0A4A97B0-3DC7-4600-9170-C6E46DA99E5F}" destId="{83B8D0ED-AE3B-4A79-9D0C-E499FB6CDBBD}" srcOrd="2" destOrd="0" parTransId="{6D3125E5-B992-4526-961B-22D459AE5684}" sibTransId="{F04F0CAC-3163-4CAE-BD17-75E8475128C1}"/>
    <dgm:cxn modelId="{0052DA59-4451-415E-86BD-E0E22371A3BD}" srcId="{AD978FB4-0379-49C2-9BF2-208D8F40E889}" destId="{1712AC89-2817-483A-8999-D96E546569A1}" srcOrd="0" destOrd="0" parTransId="{73644C1E-0B27-4939-BCD1-26447921D851}" sibTransId="{ADA8FDD1-590B-4274-9305-85B4B5D6A4B7}"/>
    <dgm:cxn modelId="{568B3EB7-A810-497B-A8BD-F1EF813C6B70}" type="presOf" srcId="{A085CDAF-44AE-4E40-B9DD-0C763E5CF18F}" destId="{39EEC810-D025-4C54-9BD5-1CC7EE0D891F}" srcOrd="0" destOrd="0" presId="urn:microsoft.com/office/officeart/2005/8/layout/chevron2"/>
    <dgm:cxn modelId="{AEC24A26-F66C-4C8C-A97C-974ACFDCBB11}" srcId="{0A4A97B0-3DC7-4600-9170-C6E46DA99E5F}" destId="{AD978FB4-0379-49C2-9BF2-208D8F40E889}" srcOrd="1" destOrd="0" parTransId="{55011181-9D4B-460B-A5FB-6831BEA2871F}" sibTransId="{3D4348F2-2F5A-4293-BF33-AFCFF0478528}"/>
    <dgm:cxn modelId="{C1EDD2E1-3313-4D40-AF6A-F998ABBCD26D}" type="presOf" srcId="{59E42167-AC7C-4D71-898A-4593E527E259}" destId="{7FD35A88-8CAE-40C3-808F-16630DF666D6}" srcOrd="0" destOrd="0" presId="urn:microsoft.com/office/officeart/2005/8/layout/chevron2"/>
    <dgm:cxn modelId="{497935F2-8687-4744-AA6A-185C15BFCDA1}" srcId="{83B8D0ED-AE3B-4A79-9D0C-E499FB6CDBBD}" destId="{DEE49FE1-A292-4816-9895-9E8D5C2888A8}" srcOrd="0" destOrd="0" parTransId="{B6887B45-5443-46E8-8DDE-F0596D7A3858}" sibTransId="{42E9A383-5B8E-480D-B30A-20312212C16C}"/>
    <dgm:cxn modelId="{60257E4C-834D-467E-81C0-769F1879E7DE}" type="presOf" srcId="{83B8D0ED-AE3B-4A79-9D0C-E499FB6CDBBD}" destId="{E1A4C283-2B04-4355-975E-90D8C8CE9344}" srcOrd="0" destOrd="0" presId="urn:microsoft.com/office/officeart/2005/8/layout/chevron2"/>
    <dgm:cxn modelId="{4C8B2F61-A52A-4E2A-87A9-0CD892B49103}" srcId="{0A4A97B0-3DC7-4600-9170-C6E46DA99E5F}" destId="{A085CDAF-44AE-4E40-B9DD-0C763E5CF18F}" srcOrd="0" destOrd="0" parTransId="{04447176-9FDE-47A6-905F-46729536548C}" sibTransId="{4C387536-83F3-4908-AD44-E82CE1533AC7}"/>
    <dgm:cxn modelId="{482EA693-44DB-4605-B582-909169C1A96E}" type="presParOf" srcId="{3E89AB2D-72B1-4B58-B1C1-B96B4F238146}" destId="{3B7BF73D-696A-4B5A-9DFF-BBFD7C269C10}" srcOrd="0" destOrd="0" presId="urn:microsoft.com/office/officeart/2005/8/layout/chevron2"/>
    <dgm:cxn modelId="{BFF17F9B-5478-4726-A30B-8A870DF01C10}" type="presParOf" srcId="{3B7BF73D-696A-4B5A-9DFF-BBFD7C269C10}" destId="{39EEC810-D025-4C54-9BD5-1CC7EE0D891F}" srcOrd="0" destOrd="0" presId="urn:microsoft.com/office/officeart/2005/8/layout/chevron2"/>
    <dgm:cxn modelId="{BB3BC186-2F70-46BF-A8D6-39B3B114DBC3}" type="presParOf" srcId="{3B7BF73D-696A-4B5A-9DFF-BBFD7C269C10}" destId="{7FD35A88-8CAE-40C3-808F-16630DF666D6}" srcOrd="1" destOrd="0" presId="urn:microsoft.com/office/officeart/2005/8/layout/chevron2"/>
    <dgm:cxn modelId="{BC521197-BF3B-491A-BFAC-A9D5EB07DC82}" type="presParOf" srcId="{3E89AB2D-72B1-4B58-B1C1-B96B4F238146}" destId="{74EAC1AD-EF3B-477A-93F2-5C1812A795F9}" srcOrd="1" destOrd="0" presId="urn:microsoft.com/office/officeart/2005/8/layout/chevron2"/>
    <dgm:cxn modelId="{3E986347-2891-4FC2-AA5E-1CC317BDBE20}" type="presParOf" srcId="{3E89AB2D-72B1-4B58-B1C1-B96B4F238146}" destId="{DA5B9A00-D888-488C-9754-8F75B3DA36F0}" srcOrd="2" destOrd="0" presId="urn:microsoft.com/office/officeart/2005/8/layout/chevron2"/>
    <dgm:cxn modelId="{DFE82A20-A14D-4288-B4A0-6D4504C07FF4}" type="presParOf" srcId="{DA5B9A00-D888-488C-9754-8F75B3DA36F0}" destId="{99ABA94C-1DA3-4B97-AE21-9F338DAB7DEF}" srcOrd="0" destOrd="0" presId="urn:microsoft.com/office/officeart/2005/8/layout/chevron2"/>
    <dgm:cxn modelId="{6D0255DE-F9F7-48D7-86D2-E8227AEB3060}" type="presParOf" srcId="{DA5B9A00-D888-488C-9754-8F75B3DA36F0}" destId="{51442C7C-21BE-403A-9ED2-5AC9A2F4F6C2}" srcOrd="1" destOrd="0" presId="urn:microsoft.com/office/officeart/2005/8/layout/chevron2"/>
    <dgm:cxn modelId="{4F36E604-A9F2-45A4-B2A9-2CF3C86A663F}" type="presParOf" srcId="{3E89AB2D-72B1-4B58-B1C1-B96B4F238146}" destId="{E2506353-BB44-4ADC-B783-972A1DAB7519}" srcOrd="3" destOrd="0" presId="urn:microsoft.com/office/officeart/2005/8/layout/chevron2"/>
    <dgm:cxn modelId="{C6F6C356-1DCA-4B84-B6C5-2E6171EB9B03}" type="presParOf" srcId="{3E89AB2D-72B1-4B58-B1C1-B96B4F238146}" destId="{463CC7B8-183C-46C7-BD65-E7AB133ABCA2}" srcOrd="4" destOrd="0" presId="urn:microsoft.com/office/officeart/2005/8/layout/chevron2"/>
    <dgm:cxn modelId="{86EAF67C-24E4-43C3-9828-BD59340F5686}" type="presParOf" srcId="{463CC7B8-183C-46C7-BD65-E7AB133ABCA2}" destId="{E1A4C283-2B04-4355-975E-90D8C8CE9344}" srcOrd="0" destOrd="0" presId="urn:microsoft.com/office/officeart/2005/8/layout/chevron2"/>
    <dgm:cxn modelId="{3EB445B4-F16B-41AD-8621-03EDEF2AF6A4}" type="presParOf" srcId="{463CC7B8-183C-46C7-BD65-E7AB133ABCA2}" destId="{908ADE41-CE7B-4B66-9978-D21002341A0A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8CC01E-A11E-4AAE-A2BC-33F774961926}" type="doc">
      <dgm:prSet loTypeId="urn:microsoft.com/office/officeart/2005/8/layout/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590E74A-12B4-4750-A43C-28A1BD7E9638}">
      <dgm:prSet custT="1"/>
      <dgm:spPr/>
      <dgm:t>
        <a:bodyPr/>
        <a:lstStyle/>
        <a:p>
          <a:pPr rtl="0"/>
          <a:r>
            <a:rPr lang="ru-RU" sz="1800" b="1" dirty="0" smtClean="0"/>
            <a:t>3</a:t>
          </a:r>
          <a:endParaRPr lang="uk-UA" sz="1800" b="1" dirty="0"/>
        </a:p>
      </dgm:t>
    </dgm:pt>
    <dgm:pt modelId="{8223CFF2-A6D6-4065-82E0-BCF90F14E0A0}" type="parTrans" cxnId="{7539BF0E-EFFA-46F1-99F0-5559E022D835}">
      <dgm:prSet/>
      <dgm:spPr/>
      <dgm:t>
        <a:bodyPr/>
        <a:lstStyle/>
        <a:p>
          <a:endParaRPr lang="uk-UA"/>
        </a:p>
      </dgm:t>
    </dgm:pt>
    <dgm:pt modelId="{512C0C1B-CE8D-46A0-9907-68443F255271}" type="sibTrans" cxnId="{7539BF0E-EFFA-46F1-99F0-5559E022D835}">
      <dgm:prSet/>
      <dgm:spPr/>
      <dgm:t>
        <a:bodyPr/>
        <a:lstStyle/>
        <a:p>
          <a:endParaRPr lang="uk-UA"/>
        </a:p>
      </dgm:t>
    </dgm:pt>
    <dgm:pt modelId="{E67272AF-60A5-43DA-A4F6-029CD7137140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200" b="1" dirty="0" smtClean="0">
              <a:latin typeface="Times New Roman" pitchFamily="18" charset="0"/>
              <a:cs typeface="Times New Roman" pitchFamily="18" charset="0"/>
            </a:rPr>
            <a:t>Електронний документ не може бути застосовано як оригінал:</a:t>
          </a:r>
          <a:endParaRPr lang="uk-UA" sz="2200" dirty="0">
            <a:latin typeface="Times New Roman" pitchFamily="18" charset="0"/>
            <a:cs typeface="Times New Roman" pitchFamily="18" charset="0"/>
          </a:endParaRPr>
        </a:p>
      </dgm:t>
    </dgm:pt>
    <dgm:pt modelId="{49A1EBC2-C46D-45D8-AD62-7417C18464A7}" type="parTrans" cxnId="{3A85AD10-22C2-4624-960F-9444ABD8FBBC}">
      <dgm:prSet/>
      <dgm:spPr/>
      <dgm:t>
        <a:bodyPr/>
        <a:lstStyle/>
        <a:p>
          <a:endParaRPr lang="uk-UA"/>
        </a:p>
      </dgm:t>
    </dgm:pt>
    <dgm:pt modelId="{160D681F-3BCD-4FCC-B454-068712E94D24}" type="sibTrans" cxnId="{3A85AD10-22C2-4624-960F-9444ABD8FBBC}">
      <dgm:prSet/>
      <dgm:spPr/>
      <dgm:t>
        <a:bodyPr/>
        <a:lstStyle/>
        <a:p>
          <a:endParaRPr lang="uk-UA"/>
        </a:p>
      </dgm:t>
    </dgm:pt>
    <dgm:pt modelId="{1607A645-6E10-417D-BDEA-19F680818865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uk-UA" sz="2000" b="1" dirty="0" smtClean="0"/>
        </a:p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uk-UA" dirty="0"/>
        </a:p>
      </dgm:t>
    </dgm:pt>
    <dgm:pt modelId="{E5AA2DF7-AEAC-4B19-B1D1-E13F13AB792E}" type="parTrans" cxnId="{248F31BC-A543-456B-9B05-3710A9F3A638}">
      <dgm:prSet/>
      <dgm:spPr/>
      <dgm:t>
        <a:bodyPr/>
        <a:lstStyle/>
        <a:p>
          <a:endParaRPr lang="uk-UA"/>
        </a:p>
      </dgm:t>
    </dgm:pt>
    <dgm:pt modelId="{FA2BE874-D75D-4C38-9B59-29E867118108}" type="sibTrans" cxnId="{248F31BC-A543-456B-9B05-3710A9F3A638}">
      <dgm:prSet/>
      <dgm:spPr/>
      <dgm:t>
        <a:bodyPr/>
        <a:lstStyle/>
        <a:p>
          <a:endParaRPr lang="uk-UA"/>
        </a:p>
      </dgm:t>
    </dgm:pt>
    <dgm:pt modelId="{4E080AE5-AC84-4C23-A7A7-74E42D0AC6E3}" type="pres">
      <dgm:prSet presAssocID="{428CC01E-A11E-4AAE-A2BC-33F77496192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B3BB59DE-FB05-4341-A4DE-33F9D12CC49C}" type="pres">
      <dgm:prSet presAssocID="{0590E74A-12B4-4750-A43C-28A1BD7E9638}" presName="parentLin" presStyleCnt="0"/>
      <dgm:spPr/>
    </dgm:pt>
    <dgm:pt modelId="{4B22C4E5-1A48-45D1-B7ED-E2EEB1E00CA0}" type="pres">
      <dgm:prSet presAssocID="{0590E74A-12B4-4750-A43C-28A1BD7E9638}" presName="parentLeftMargin" presStyleLbl="node1" presStyleIdx="0" presStyleCnt="1"/>
      <dgm:spPr/>
      <dgm:t>
        <a:bodyPr/>
        <a:lstStyle/>
        <a:p>
          <a:endParaRPr lang="uk-UA"/>
        </a:p>
      </dgm:t>
    </dgm:pt>
    <dgm:pt modelId="{E8C7ADBD-19B4-4513-AF22-6B29975A201C}" type="pres">
      <dgm:prSet presAssocID="{0590E74A-12B4-4750-A43C-28A1BD7E9638}" presName="parentText" presStyleLbl="node1" presStyleIdx="0" presStyleCnt="1" custScaleY="482030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FE43939-CD64-4CAA-951F-775FEE014ED0}" type="pres">
      <dgm:prSet presAssocID="{0590E74A-12B4-4750-A43C-28A1BD7E9638}" presName="negativeSpace" presStyleCnt="0"/>
      <dgm:spPr/>
    </dgm:pt>
    <dgm:pt modelId="{73C0BF9C-EAE0-4269-A8DC-82AC39A25087}" type="pres">
      <dgm:prSet presAssocID="{0590E74A-12B4-4750-A43C-28A1BD7E9638}" presName="childText" presStyleLbl="conFgAcc1" presStyleIdx="0" presStyleCnt="1" custScaleY="791442" custLinFactY="-16691" custLinFactNeighborX="-935" custLinFactNeighborY="-1000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539BF0E-EFFA-46F1-99F0-5559E022D835}" srcId="{428CC01E-A11E-4AAE-A2BC-33F774961926}" destId="{0590E74A-12B4-4750-A43C-28A1BD7E9638}" srcOrd="0" destOrd="0" parTransId="{8223CFF2-A6D6-4065-82E0-BCF90F14E0A0}" sibTransId="{512C0C1B-CE8D-46A0-9907-68443F255271}"/>
    <dgm:cxn modelId="{BAA4B65C-1814-44F5-B097-1D12E65A5D6F}" type="presOf" srcId="{0590E74A-12B4-4750-A43C-28A1BD7E9638}" destId="{4B22C4E5-1A48-45D1-B7ED-E2EEB1E00CA0}" srcOrd="0" destOrd="0" presId="urn:microsoft.com/office/officeart/2005/8/layout/list1"/>
    <dgm:cxn modelId="{4BACB67A-9DE0-48C6-928A-69D29D035DD1}" type="presOf" srcId="{E67272AF-60A5-43DA-A4F6-029CD7137140}" destId="{73C0BF9C-EAE0-4269-A8DC-82AC39A25087}" srcOrd="0" destOrd="0" presId="urn:microsoft.com/office/officeart/2005/8/layout/list1"/>
    <dgm:cxn modelId="{3A85AD10-22C2-4624-960F-9444ABD8FBBC}" srcId="{0590E74A-12B4-4750-A43C-28A1BD7E9638}" destId="{E67272AF-60A5-43DA-A4F6-029CD7137140}" srcOrd="0" destOrd="0" parTransId="{49A1EBC2-C46D-45D8-AD62-7417C18464A7}" sibTransId="{160D681F-3BCD-4FCC-B454-068712E94D24}"/>
    <dgm:cxn modelId="{EAB57B73-7B12-4ECF-8AE7-E6711F5266C1}" type="presOf" srcId="{428CC01E-A11E-4AAE-A2BC-33F774961926}" destId="{4E080AE5-AC84-4C23-A7A7-74E42D0AC6E3}" srcOrd="0" destOrd="0" presId="urn:microsoft.com/office/officeart/2005/8/layout/list1"/>
    <dgm:cxn modelId="{248F31BC-A543-456B-9B05-3710A9F3A638}" srcId="{0590E74A-12B4-4750-A43C-28A1BD7E9638}" destId="{1607A645-6E10-417D-BDEA-19F680818865}" srcOrd="1" destOrd="0" parTransId="{E5AA2DF7-AEAC-4B19-B1D1-E13F13AB792E}" sibTransId="{FA2BE874-D75D-4C38-9B59-29E867118108}"/>
    <dgm:cxn modelId="{D0920BBC-3D35-4C6E-9B01-E7CDBB77DBC8}" type="presOf" srcId="{0590E74A-12B4-4750-A43C-28A1BD7E9638}" destId="{E8C7ADBD-19B4-4513-AF22-6B29975A201C}" srcOrd="1" destOrd="0" presId="urn:microsoft.com/office/officeart/2005/8/layout/list1"/>
    <dgm:cxn modelId="{8ED707EB-0A5C-46E3-87DE-06D5CB8E38FD}" type="presOf" srcId="{1607A645-6E10-417D-BDEA-19F680818865}" destId="{73C0BF9C-EAE0-4269-A8DC-82AC39A25087}" srcOrd="0" destOrd="1" presId="urn:microsoft.com/office/officeart/2005/8/layout/list1"/>
    <dgm:cxn modelId="{B66F47FF-5262-4F70-A701-3C7EF011CCAA}" type="presParOf" srcId="{4E080AE5-AC84-4C23-A7A7-74E42D0AC6E3}" destId="{B3BB59DE-FB05-4341-A4DE-33F9D12CC49C}" srcOrd="0" destOrd="0" presId="urn:microsoft.com/office/officeart/2005/8/layout/list1"/>
    <dgm:cxn modelId="{49CE042F-AF8D-43AE-85C3-77239ECECCBA}" type="presParOf" srcId="{B3BB59DE-FB05-4341-A4DE-33F9D12CC49C}" destId="{4B22C4E5-1A48-45D1-B7ED-E2EEB1E00CA0}" srcOrd="0" destOrd="0" presId="urn:microsoft.com/office/officeart/2005/8/layout/list1"/>
    <dgm:cxn modelId="{0603AB29-88C9-4F35-AB24-57BE4D85D77D}" type="presParOf" srcId="{B3BB59DE-FB05-4341-A4DE-33F9D12CC49C}" destId="{E8C7ADBD-19B4-4513-AF22-6B29975A201C}" srcOrd="1" destOrd="0" presId="urn:microsoft.com/office/officeart/2005/8/layout/list1"/>
    <dgm:cxn modelId="{CAF3C7EC-0FA6-4ACD-B843-5AA2814D627E}" type="presParOf" srcId="{4E080AE5-AC84-4C23-A7A7-74E42D0AC6E3}" destId="{0FE43939-CD64-4CAA-951F-775FEE014ED0}" srcOrd="1" destOrd="0" presId="urn:microsoft.com/office/officeart/2005/8/layout/list1"/>
    <dgm:cxn modelId="{82182008-19DC-4A2D-8CCC-82211512E29D}" type="presParOf" srcId="{4E080AE5-AC84-4C23-A7A7-74E42D0AC6E3}" destId="{73C0BF9C-EAE0-4269-A8DC-82AC39A25087}" srcOrd="2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9B6373-541E-476D-A2C2-1116D12F694C}" type="doc">
      <dgm:prSet loTypeId="urn:microsoft.com/office/officeart/2005/8/layout/vList3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15458276-9F3B-4E13-A4DF-16BF169A86A2}">
      <dgm:prSet custT="1"/>
      <dgm:spPr/>
      <dgm:t>
        <a:bodyPr/>
        <a:lstStyle/>
        <a:p>
          <a:pPr rtl="0"/>
          <a:r>
            <a:rPr lang="uk-UA" sz="2800" dirty="0" smtClean="0"/>
            <a:t>це сукупність процесів</a:t>
          </a:r>
          <a:endParaRPr lang="uk-UA" sz="2800" dirty="0"/>
        </a:p>
      </dgm:t>
    </dgm:pt>
    <dgm:pt modelId="{9936172C-B44F-4D42-AA0C-2A73A125F7B0}" type="parTrans" cxnId="{618767BF-96C9-4DDC-83AD-D070582A1E4C}">
      <dgm:prSet/>
      <dgm:spPr/>
      <dgm:t>
        <a:bodyPr/>
        <a:lstStyle/>
        <a:p>
          <a:endParaRPr lang="uk-UA" sz="2000"/>
        </a:p>
      </dgm:t>
    </dgm:pt>
    <dgm:pt modelId="{31439375-B52A-45CE-88AF-1C2023BD71C0}" type="sibTrans" cxnId="{618767BF-96C9-4DDC-83AD-D070582A1E4C}">
      <dgm:prSet/>
      <dgm:spPr/>
      <dgm:t>
        <a:bodyPr/>
        <a:lstStyle/>
        <a:p>
          <a:endParaRPr lang="uk-UA" sz="2000"/>
        </a:p>
      </dgm:t>
    </dgm:pt>
    <dgm:pt modelId="{F0783342-C38F-45A6-9238-D5AEAC16E354}">
      <dgm:prSet custT="1"/>
      <dgm:spPr/>
      <dgm:t>
        <a:bodyPr/>
        <a:lstStyle/>
        <a:p>
          <a:r>
            <a:rPr lang="uk-UA" sz="2400" dirty="0" smtClean="0"/>
            <a:t>створення, обробки, відправлення, передачі, одержання, зберігання, використання й знищення</a:t>
          </a:r>
          <a:endParaRPr lang="uk-UA" sz="2400" dirty="0"/>
        </a:p>
      </dgm:t>
    </dgm:pt>
    <dgm:pt modelId="{E8AC84DE-E3C9-4E97-A47F-972F705DDC2C}" type="parTrans" cxnId="{1DF65B1D-7F9E-470D-B4AB-11EDCDD36129}">
      <dgm:prSet/>
      <dgm:spPr/>
      <dgm:t>
        <a:bodyPr/>
        <a:lstStyle/>
        <a:p>
          <a:endParaRPr lang="uk-UA" sz="2000"/>
        </a:p>
      </dgm:t>
    </dgm:pt>
    <dgm:pt modelId="{9DD9AC78-6C57-406C-B51B-59F6F60B8170}" type="sibTrans" cxnId="{1DF65B1D-7F9E-470D-B4AB-11EDCDD36129}">
      <dgm:prSet/>
      <dgm:spPr/>
      <dgm:t>
        <a:bodyPr/>
        <a:lstStyle/>
        <a:p>
          <a:endParaRPr lang="uk-UA" sz="2000"/>
        </a:p>
      </dgm:t>
    </dgm:pt>
    <dgm:pt modelId="{C8B7D059-989D-43D7-8E90-5C0E763E1796}">
      <dgm:prSet custT="1"/>
      <dgm:spPr/>
      <dgm:t>
        <a:bodyPr/>
        <a:lstStyle/>
        <a:p>
          <a:r>
            <a:rPr lang="uk-UA" sz="2400" dirty="0" smtClean="0"/>
            <a:t>електронних документів, які виконуються з використанням перевірки цілісності і, якщо буде потреба, підтвердження факту одержання таких документів</a:t>
          </a:r>
          <a:endParaRPr lang="uk-UA" sz="2400" dirty="0"/>
        </a:p>
      </dgm:t>
    </dgm:pt>
    <dgm:pt modelId="{AF16FCD2-61D5-425C-B18A-E0D3E1C891DC}" type="parTrans" cxnId="{C9CBDDDD-3F23-4070-892C-2F9DEB5B2D3B}">
      <dgm:prSet/>
      <dgm:spPr/>
      <dgm:t>
        <a:bodyPr/>
        <a:lstStyle/>
        <a:p>
          <a:endParaRPr lang="uk-UA" sz="2000"/>
        </a:p>
      </dgm:t>
    </dgm:pt>
    <dgm:pt modelId="{2420D2FA-A448-44F9-B1EA-27F9C4E1C4B6}" type="sibTrans" cxnId="{C9CBDDDD-3F23-4070-892C-2F9DEB5B2D3B}">
      <dgm:prSet/>
      <dgm:spPr/>
      <dgm:t>
        <a:bodyPr/>
        <a:lstStyle/>
        <a:p>
          <a:endParaRPr lang="uk-UA" sz="2000"/>
        </a:p>
      </dgm:t>
    </dgm:pt>
    <dgm:pt modelId="{506888B3-687A-4DF9-B774-4112605E6AA1}" type="pres">
      <dgm:prSet presAssocID="{499B6373-541E-476D-A2C2-1116D12F694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DAABF90-0209-4C5F-ABB6-84D3C1A5C7A3}" type="pres">
      <dgm:prSet presAssocID="{15458276-9F3B-4E13-A4DF-16BF169A86A2}" presName="composite" presStyleCnt="0"/>
      <dgm:spPr/>
    </dgm:pt>
    <dgm:pt modelId="{24B2955B-770A-4832-A36D-036A4634A4F2}" type="pres">
      <dgm:prSet presAssocID="{15458276-9F3B-4E13-A4DF-16BF169A86A2}" presName="imgShp" presStyleLbl="fgImgPlace1" presStyleIdx="0" presStyleCnt="3" custLinFactNeighborX="-46592" custLinFactNeighborY="2747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48A2692-B2AE-4EE1-9486-A0E3B0CE9563}" type="pres">
      <dgm:prSet presAssocID="{15458276-9F3B-4E13-A4DF-16BF169A86A2}" presName="txShp" presStyleLbl="node1" presStyleIdx="0" presStyleCnt="3" custScaleX="137128" custLinFactNeighborX="4288" custLinFactNeighborY="274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27F5471-ABAC-472A-A21D-197FF281FDFD}" type="pres">
      <dgm:prSet presAssocID="{31439375-B52A-45CE-88AF-1C2023BD71C0}" presName="spacing" presStyleCnt="0"/>
      <dgm:spPr/>
    </dgm:pt>
    <dgm:pt modelId="{F30A474D-96E4-4D4B-A1B2-72B9E2CE189E}" type="pres">
      <dgm:prSet presAssocID="{F0783342-C38F-45A6-9238-D5AEAC16E354}" presName="composite" presStyleCnt="0"/>
      <dgm:spPr/>
    </dgm:pt>
    <dgm:pt modelId="{ECBB91E4-B990-4F55-AFF5-A31FCE93AC47}" type="pres">
      <dgm:prSet presAssocID="{F0783342-C38F-45A6-9238-D5AEAC16E354}" presName="imgShp" presStyleLbl="fgImgPlace1" presStyleIdx="1" presStyleCnt="3" custLinFactNeighborX="-43575" custLinFactNeighborY="2405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1BFF02D9-7416-446C-A403-71AA5382E98E}" type="pres">
      <dgm:prSet presAssocID="{F0783342-C38F-45A6-9238-D5AEAC16E354}" presName="txShp" presStyleLbl="node1" presStyleIdx="1" presStyleCnt="3" custScaleX="140057" custScaleY="141172" custLinFactNeighborX="2864" custLinFactNeighborY="-46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E4ADD05-9B05-482B-BF50-A4D0F0B3B627}" type="pres">
      <dgm:prSet presAssocID="{9DD9AC78-6C57-406C-B51B-59F6F60B8170}" presName="spacing" presStyleCnt="0"/>
      <dgm:spPr/>
    </dgm:pt>
    <dgm:pt modelId="{A9453599-FD75-42AF-854A-11120D3121F6}" type="pres">
      <dgm:prSet presAssocID="{C8B7D059-989D-43D7-8E90-5C0E763E1796}" presName="composite" presStyleCnt="0"/>
      <dgm:spPr/>
    </dgm:pt>
    <dgm:pt modelId="{4EE72B60-DF9C-43B6-8CF9-A6EFBB8222AB}" type="pres">
      <dgm:prSet presAssocID="{C8B7D059-989D-43D7-8E90-5C0E763E1796}" presName="imgShp" presStyleLbl="fgImgPlace1" presStyleIdx="2" presStyleCnt="3" custLinFactNeighborX="-41116" custLinFactNeighborY="2062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4B875950-26B1-478C-B187-181BF932E0C8}" type="pres">
      <dgm:prSet presAssocID="{C8B7D059-989D-43D7-8E90-5C0E763E1796}" presName="txShp" presStyleLbl="node1" presStyleIdx="2" presStyleCnt="3" custScaleX="137216" custScaleY="144820" custLinFactNeighborX="430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0EDEF22-FB03-4E0F-B746-206B80DDA988}" type="presOf" srcId="{C8B7D059-989D-43D7-8E90-5C0E763E1796}" destId="{4B875950-26B1-478C-B187-181BF932E0C8}" srcOrd="0" destOrd="0" presId="urn:microsoft.com/office/officeart/2005/8/layout/vList3"/>
    <dgm:cxn modelId="{95D977A2-CCAD-439C-9D69-EB80B1BC82AF}" type="presOf" srcId="{15458276-9F3B-4E13-A4DF-16BF169A86A2}" destId="{848A2692-B2AE-4EE1-9486-A0E3B0CE9563}" srcOrd="0" destOrd="0" presId="urn:microsoft.com/office/officeart/2005/8/layout/vList3"/>
    <dgm:cxn modelId="{618767BF-96C9-4DDC-83AD-D070582A1E4C}" srcId="{499B6373-541E-476D-A2C2-1116D12F694C}" destId="{15458276-9F3B-4E13-A4DF-16BF169A86A2}" srcOrd="0" destOrd="0" parTransId="{9936172C-B44F-4D42-AA0C-2A73A125F7B0}" sibTransId="{31439375-B52A-45CE-88AF-1C2023BD71C0}"/>
    <dgm:cxn modelId="{1DF65B1D-7F9E-470D-B4AB-11EDCDD36129}" srcId="{499B6373-541E-476D-A2C2-1116D12F694C}" destId="{F0783342-C38F-45A6-9238-D5AEAC16E354}" srcOrd="1" destOrd="0" parTransId="{E8AC84DE-E3C9-4E97-A47F-972F705DDC2C}" sibTransId="{9DD9AC78-6C57-406C-B51B-59F6F60B8170}"/>
    <dgm:cxn modelId="{8827633F-A06F-4C7D-A38B-EEE9BC07A7E5}" type="presOf" srcId="{499B6373-541E-476D-A2C2-1116D12F694C}" destId="{506888B3-687A-4DF9-B774-4112605E6AA1}" srcOrd="0" destOrd="0" presId="urn:microsoft.com/office/officeart/2005/8/layout/vList3"/>
    <dgm:cxn modelId="{A6CAAA6C-B262-490A-AA32-B62647E57525}" type="presOf" srcId="{F0783342-C38F-45A6-9238-D5AEAC16E354}" destId="{1BFF02D9-7416-446C-A403-71AA5382E98E}" srcOrd="0" destOrd="0" presId="urn:microsoft.com/office/officeart/2005/8/layout/vList3"/>
    <dgm:cxn modelId="{C9CBDDDD-3F23-4070-892C-2F9DEB5B2D3B}" srcId="{499B6373-541E-476D-A2C2-1116D12F694C}" destId="{C8B7D059-989D-43D7-8E90-5C0E763E1796}" srcOrd="2" destOrd="0" parTransId="{AF16FCD2-61D5-425C-B18A-E0D3E1C891DC}" sibTransId="{2420D2FA-A448-44F9-B1EA-27F9C4E1C4B6}"/>
    <dgm:cxn modelId="{C7F288AE-5AA8-46EE-ADA2-D7D3E029C800}" type="presParOf" srcId="{506888B3-687A-4DF9-B774-4112605E6AA1}" destId="{6DAABF90-0209-4C5F-ABB6-84D3C1A5C7A3}" srcOrd="0" destOrd="0" presId="urn:microsoft.com/office/officeart/2005/8/layout/vList3"/>
    <dgm:cxn modelId="{15445736-DB03-45DA-A957-0CACB009A831}" type="presParOf" srcId="{6DAABF90-0209-4C5F-ABB6-84D3C1A5C7A3}" destId="{24B2955B-770A-4832-A36D-036A4634A4F2}" srcOrd="0" destOrd="0" presId="urn:microsoft.com/office/officeart/2005/8/layout/vList3"/>
    <dgm:cxn modelId="{E119CFB0-FCC0-483A-849E-84E00BC336D2}" type="presParOf" srcId="{6DAABF90-0209-4C5F-ABB6-84D3C1A5C7A3}" destId="{848A2692-B2AE-4EE1-9486-A0E3B0CE9563}" srcOrd="1" destOrd="0" presId="urn:microsoft.com/office/officeart/2005/8/layout/vList3"/>
    <dgm:cxn modelId="{1B6FF764-6BDB-4441-8D25-63887B14FD0A}" type="presParOf" srcId="{506888B3-687A-4DF9-B774-4112605E6AA1}" destId="{327F5471-ABAC-472A-A21D-197FF281FDFD}" srcOrd="1" destOrd="0" presId="urn:microsoft.com/office/officeart/2005/8/layout/vList3"/>
    <dgm:cxn modelId="{BC6F3D19-3495-41A3-9F92-B911EE36487B}" type="presParOf" srcId="{506888B3-687A-4DF9-B774-4112605E6AA1}" destId="{F30A474D-96E4-4D4B-A1B2-72B9E2CE189E}" srcOrd="2" destOrd="0" presId="urn:microsoft.com/office/officeart/2005/8/layout/vList3"/>
    <dgm:cxn modelId="{CD0C00E3-4B2F-4FDC-99F2-48E2E4A95205}" type="presParOf" srcId="{F30A474D-96E4-4D4B-A1B2-72B9E2CE189E}" destId="{ECBB91E4-B990-4F55-AFF5-A31FCE93AC47}" srcOrd="0" destOrd="0" presId="urn:microsoft.com/office/officeart/2005/8/layout/vList3"/>
    <dgm:cxn modelId="{3811B7A0-B34A-4938-8FD7-1A14867194CB}" type="presParOf" srcId="{F30A474D-96E4-4D4B-A1B2-72B9E2CE189E}" destId="{1BFF02D9-7416-446C-A403-71AA5382E98E}" srcOrd="1" destOrd="0" presId="urn:microsoft.com/office/officeart/2005/8/layout/vList3"/>
    <dgm:cxn modelId="{421020FE-AC6C-46FE-885A-16B1022CB1B4}" type="presParOf" srcId="{506888B3-687A-4DF9-B774-4112605E6AA1}" destId="{6E4ADD05-9B05-482B-BF50-A4D0F0B3B627}" srcOrd="3" destOrd="0" presId="urn:microsoft.com/office/officeart/2005/8/layout/vList3"/>
    <dgm:cxn modelId="{A6FC54E7-C61B-483A-96C2-C826245EDF92}" type="presParOf" srcId="{506888B3-687A-4DF9-B774-4112605E6AA1}" destId="{A9453599-FD75-42AF-854A-11120D3121F6}" srcOrd="4" destOrd="0" presId="urn:microsoft.com/office/officeart/2005/8/layout/vList3"/>
    <dgm:cxn modelId="{40E97F15-2504-466E-AB1F-020A0CAA051C}" type="presParOf" srcId="{A9453599-FD75-42AF-854A-11120D3121F6}" destId="{4EE72B60-DF9C-43B6-8CF9-A6EFBB8222AB}" srcOrd="0" destOrd="0" presId="urn:microsoft.com/office/officeart/2005/8/layout/vList3"/>
    <dgm:cxn modelId="{ED7CDC3E-D911-406C-A636-CCCAF9230D64}" type="presParOf" srcId="{A9453599-FD75-42AF-854A-11120D3121F6}" destId="{4B875950-26B1-478C-B187-181BF932E0C8}" srcOrd="1" destOrd="0" presId="urn:microsoft.com/office/officeart/2005/8/layout/vList3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8EFB59E-7CB2-4FE0-A27E-416CBC44294B}" type="doc">
      <dgm:prSet loTypeId="urn:microsoft.com/office/officeart/2005/8/layout/chevron2" loCatId="list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uk-UA"/>
        </a:p>
      </dgm:t>
    </dgm:pt>
    <dgm:pt modelId="{5275F8D1-664F-4086-BA80-644B59C51A6B}">
      <dgm:prSet phldrT="[Текст]"/>
      <dgm:spPr/>
      <dgm:t>
        <a:bodyPr/>
        <a:lstStyle/>
        <a:p>
          <a:r>
            <a:rPr lang="uk-UA" dirty="0" smtClean="0"/>
            <a:t>1</a:t>
          </a:r>
          <a:endParaRPr lang="uk-UA" dirty="0"/>
        </a:p>
      </dgm:t>
    </dgm:pt>
    <dgm:pt modelId="{0A5E807B-680B-423F-8342-CA18C0557F30}" type="parTrans" cxnId="{155B074B-595E-4F69-97F3-6FAC8B7F1A89}">
      <dgm:prSet/>
      <dgm:spPr/>
      <dgm:t>
        <a:bodyPr/>
        <a:lstStyle/>
        <a:p>
          <a:endParaRPr lang="uk-UA"/>
        </a:p>
      </dgm:t>
    </dgm:pt>
    <dgm:pt modelId="{B0D9165C-6AA4-4111-A911-F4E7DEA5CF65}" type="sibTrans" cxnId="{155B074B-595E-4F69-97F3-6FAC8B7F1A89}">
      <dgm:prSet/>
      <dgm:spPr/>
      <dgm:t>
        <a:bodyPr/>
        <a:lstStyle/>
        <a:p>
          <a:endParaRPr lang="uk-UA"/>
        </a:p>
      </dgm:t>
    </dgm:pt>
    <dgm:pt modelId="{C6FA6275-21D3-49C4-9EF5-BA68F6D6C166}">
      <dgm:prSet phldrT="[Текст]"/>
      <dgm:spPr/>
      <dgm:t>
        <a:bodyPr/>
        <a:lstStyle/>
        <a:p>
          <a:r>
            <a:rPr lang="uk-UA" b="1" i="1" dirty="0" smtClean="0"/>
            <a:t>Однократна реєстрація документа</a:t>
          </a:r>
          <a:r>
            <a:rPr lang="uk-UA" i="1" dirty="0" smtClean="0"/>
            <a:t> </a:t>
          </a:r>
          <a:endParaRPr lang="uk-UA" dirty="0"/>
        </a:p>
      </dgm:t>
    </dgm:pt>
    <dgm:pt modelId="{AD6EF421-A237-408B-B78C-263FB0BD4556}" type="parTrans" cxnId="{104B2BAA-808C-4814-B1F1-609A136C3569}">
      <dgm:prSet/>
      <dgm:spPr/>
      <dgm:t>
        <a:bodyPr/>
        <a:lstStyle/>
        <a:p>
          <a:endParaRPr lang="uk-UA"/>
        </a:p>
      </dgm:t>
    </dgm:pt>
    <dgm:pt modelId="{0990DFE5-1488-4278-8C48-3DFA1095C68D}" type="sibTrans" cxnId="{104B2BAA-808C-4814-B1F1-609A136C3569}">
      <dgm:prSet/>
      <dgm:spPr/>
      <dgm:t>
        <a:bodyPr/>
        <a:lstStyle/>
        <a:p>
          <a:endParaRPr lang="uk-UA"/>
        </a:p>
      </dgm:t>
    </dgm:pt>
    <dgm:pt modelId="{FB5CFF4B-6311-4376-9F6D-B11BB533091E}">
      <dgm:prSet phldrT="[Текст]"/>
      <dgm:spPr/>
      <dgm:t>
        <a:bodyPr/>
        <a:lstStyle/>
        <a:p>
          <a:r>
            <a:rPr lang="uk-UA" dirty="0" smtClean="0"/>
            <a:t>2</a:t>
          </a:r>
          <a:endParaRPr lang="uk-UA" dirty="0"/>
        </a:p>
      </dgm:t>
    </dgm:pt>
    <dgm:pt modelId="{59CD52E6-4264-4E21-9030-6C8FD57F9F28}" type="parTrans" cxnId="{7ADDCC72-638A-461E-B274-6221CB42D835}">
      <dgm:prSet/>
      <dgm:spPr/>
      <dgm:t>
        <a:bodyPr/>
        <a:lstStyle/>
        <a:p>
          <a:endParaRPr lang="uk-UA"/>
        </a:p>
      </dgm:t>
    </dgm:pt>
    <dgm:pt modelId="{ED6D3026-A503-4B54-921E-C90F150A39DA}" type="sibTrans" cxnId="{7ADDCC72-638A-461E-B274-6221CB42D835}">
      <dgm:prSet/>
      <dgm:spPr/>
      <dgm:t>
        <a:bodyPr/>
        <a:lstStyle/>
        <a:p>
          <a:endParaRPr lang="uk-UA"/>
        </a:p>
      </dgm:t>
    </dgm:pt>
    <dgm:pt modelId="{FBA7ABDC-0F55-41EB-A2B6-88B56D4855AA}">
      <dgm:prSet phldrT="[Текст]"/>
      <dgm:spPr/>
      <dgm:t>
        <a:bodyPr/>
        <a:lstStyle/>
        <a:p>
          <a:r>
            <a:rPr lang="uk-UA" b="1" i="1" dirty="0" smtClean="0"/>
            <a:t>Безперервність руху документа</a:t>
          </a:r>
          <a:r>
            <a:rPr lang="uk-UA" dirty="0" smtClean="0"/>
            <a:t> </a:t>
          </a:r>
          <a:endParaRPr lang="uk-UA" dirty="0"/>
        </a:p>
      </dgm:t>
    </dgm:pt>
    <dgm:pt modelId="{A5D0965D-424D-4A7C-B914-503DA5A257CC}" type="parTrans" cxnId="{3BD1F2EF-0DC5-40E2-877D-71FB8CCD393D}">
      <dgm:prSet/>
      <dgm:spPr/>
      <dgm:t>
        <a:bodyPr/>
        <a:lstStyle/>
        <a:p>
          <a:endParaRPr lang="uk-UA"/>
        </a:p>
      </dgm:t>
    </dgm:pt>
    <dgm:pt modelId="{FEC9F2B9-DFD7-4C8D-B906-18F8E817F98E}" type="sibTrans" cxnId="{3BD1F2EF-0DC5-40E2-877D-71FB8CCD393D}">
      <dgm:prSet/>
      <dgm:spPr/>
      <dgm:t>
        <a:bodyPr/>
        <a:lstStyle/>
        <a:p>
          <a:endParaRPr lang="uk-UA"/>
        </a:p>
      </dgm:t>
    </dgm:pt>
    <dgm:pt modelId="{947F5636-3529-41FB-A7A8-C288B4BCFE70}">
      <dgm:prSet phldrT="[Текст]"/>
      <dgm:spPr/>
      <dgm:t>
        <a:bodyPr/>
        <a:lstStyle/>
        <a:p>
          <a:r>
            <a:rPr lang="uk-UA" dirty="0" smtClean="0"/>
            <a:t>3</a:t>
          </a:r>
          <a:endParaRPr lang="uk-UA" dirty="0"/>
        </a:p>
      </dgm:t>
    </dgm:pt>
    <dgm:pt modelId="{844CDA65-79D1-4336-9FF1-A9BC66B677F6}" type="parTrans" cxnId="{496EE947-2E9E-47D1-913C-190F4A72696F}">
      <dgm:prSet/>
      <dgm:spPr/>
      <dgm:t>
        <a:bodyPr/>
        <a:lstStyle/>
        <a:p>
          <a:endParaRPr lang="uk-UA"/>
        </a:p>
      </dgm:t>
    </dgm:pt>
    <dgm:pt modelId="{6F0B3CDD-EA1E-4356-9408-0F1D86A09E32}" type="sibTrans" cxnId="{496EE947-2E9E-47D1-913C-190F4A72696F}">
      <dgm:prSet/>
      <dgm:spPr/>
      <dgm:t>
        <a:bodyPr/>
        <a:lstStyle/>
        <a:p>
          <a:endParaRPr lang="uk-UA"/>
        </a:p>
      </dgm:t>
    </dgm:pt>
    <dgm:pt modelId="{558337E6-76D1-4871-9432-6E7B92F8369F}">
      <dgm:prSet phldrT="[Текст]"/>
      <dgm:spPr/>
      <dgm:t>
        <a:bodyPr/>
        <a:lstStyle/>
        <a:p>
          <a:r>
            <a:rPr lang="uk-UA" b="1" i="1" dirty="0" smtClean="0"/>
            <a:t>Ефективно організована система пошуку документа</a:t>
          </a:r>
          <a:r>
            <a:rPr lang="uk-UA" b="1" dirty="0" smtClean="0"/>
            <a:t> </a:t>
          </a:r>
          <a:endParaRPr lang="uk-UA" dirty="0"/>
        </a:p>
      </dgm:t>
    </dgm:pt>
    <dgm:pt modelId="{DB8A7D15-5B11-4034-AF04-42A692FCDE0E}" type="parTrans" cxnId="{A7737AC7-BFC4-4F8F-A5FE-CD8A1E66B5D8}">
      <dgm:prSet/>
      <dgm:spPr/>
      <dgm:t>
        <a:bodyPr/>
        <a:lstStyle/>
        <a:p>
          <a:endParaRPr lang="uk-UA"/>
        </a:p>
      </dgm:t>
    </dgm:pt>
    <dgm:pt modelId="{4970E90A-4237-4468-BCDB-55357D1616E0}" type="sibTrans" cxnId="{A7737AC7-BFC4-4F8F-A5FE-CD8A1E66B5D8}">
      <dgm:prSet/>
      <dgm:spPr/>
      <dgm:t>
        <a:bodyPr/>
        <a:lstStyle/>
        <a:p>
          <a:endParaRPr lang="uk-UA"/>
        </a:p>
      </dgm:t>
    </dgm:pt>
    <dgm:pt modelId="{D5EFFB7D-E4CD-4039-BF65-F79568781CEC}" type="pres">
      <dgm:prSet presAssocID="{28EFB59E-7CB2-4FE0-A27E-416CBC44294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479E998-D6AB-4593-A513-626ADEB6DE52}" type="pres">
      <dgm:prSet presAssocID="{5275F8D1-664F-4086-BA80-644B59C51A6B}" presName="composite" presStyleCnt="0"/>
      <dgm:spPr/>
    </dgm:pt>
    <dgm:pt modelId="{146785EC-8DEF-4653-8FDF-E8D9C16C20D6}" type="pres">
      <dgm:prSet presAssocID="{5275F8D1-664F-4086-BA80-644B59C51A6B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88DB84-5E88-4246-8C24-FE20530A006C}" type="pres">
      <dgm:prSet presAssocID="{5275F8D1-664F-4086-BA80-644B59C51A6B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21F0407-3287-432D-A2BF-3278D8FEEEB7}" type="pres">
      <dgm:prSet presAssocID="{B0D9165C-6AA4-4111-A911-F4E7DEA5CF65}" presName="sp" presStyleCnt="0"/>
      <dgm:spPr/>
    </dgm:pt>
    <dgm:pt modelId="{3982573C-5B5E-4A0F-B9A3-85C05B61C5F3}" type="pres">
      <dgm:prSet presAssocID="{FB5CFF4B-6311-4376-9F6D-B11BB533091E}" presName="composite" presStyleCnt="0"/>
      <dgm:spPr/>
    </dgm:pt>
    <dgm:pt modelId="{27B9AD47-38E1-4837-8AB7-ED92D83D5679}" type="pres">
      <dgm:prSet presAssocID="{FB5CFF4B-6311-4376-9F6D-B11BB533091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6E58130-51FF-4D9D-8DED-CE800423DA3B}" type="pres">
      <dgm:prSet presAssocID="{FB5CFF4B-6311-4376-9F6D-B11BB533091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D10EB52-506A-4AC8-A489-15D2BCD8E0E6}" type="pres">
      <dgm:prSet presAssocID="{ED6D3026-A503-4B54-921E-C90F150A39DA}" presName="sp" presStyleCnt="0"/>
      <dgm:spPr/>
    </dgm:pt>
    <dgm:pt modelId="{C261A120-C76D-47BF-BF55-900206EDB939}" type="pres">
      <dgm:prSet presAssocID="{947F5636-3529-41FB-A7A8-C288B4BCFE70}" presName="composite" presStyleCnt="0"/>
      <dgm:spPr/>
    </dgm:pt>
    <dgm:pt modelId="{3C327214-CBBD-4123-833B-F9DF3FED50A9}" type="pres">
      <dgm:prSet presAssocID="{947F5636-3529-41FB-A7A8-C288B4BCFE7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546013B-69F2-4207-BEEA-E8F5488165EB}" type="pres">
      <dgm:prSet presAssocID="{947F5636-3529-41FB-A7A8-C288B4BCFE7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BD1F2EF-0DC5-40E2-877D-71FB8CCD393D}" srcId="{FB5CFF4B-6311-4376-9F6D-B11BB533091E}" destId="{FBA7ABDC-0F55-41EB-A2B6-88B56D4855AA}" srcOrd="0" destOrd="0" parTransId="{A5D0965D-424D-4A7C-B914-503DA5A257CC}" sibTransId="{FEC9F2B9-DFD7-4C8D-B906-18F8E817F98E}"/>
    <dgm:cxn modelId="{F1CD995C-28FE-49DB-9DB9-7D9EFDF51DD4}" type="presOf" srcId="{947F5636-3529-41FB-A7A8-C288B4BCFE70}" destId="{3C327214-CBBD-4123-833B-F9DF3FED50A9}" srcOrd="0" destOrd="0" presId="urn:microsoft.com/office/officeart/2005/8/layout/chevron2"/>
    <dgm:cxn modelId="{104B2BAA-808C-4814-B1F1-609A136C3569}" srcId="{5275F8D1-664F-4086-BA80-644B59C51A6B}" destId="{C6FA6275-21D3-49C4-9EF5-BA68F6D6C166}" srcOrd="0" destOrd="0" parTransId="{AD6EF421-A237-408B-B78C-263FB0BD4556}" sibTransId="{0990DFE5-1488-4278-8C48-3DFA1095C68D}"/>
    <dgm:cxn modelId="{246B07E8-E686-47E2-89CF-2C2F20F18843}" type="presOf" srcId="{28EFB59E-7CB2-4FE0-A27E-416CBC44294B}" destId="{D5EFFB7D-E4CD-4039-BF65-F79568781CEC}" srcOrd="0" destOrd="0" presId="urn:microsoft.com/office/officeart/2005/8/layout/chevron2"/>
    <dgm:cxn modelId="{496EE947-2E9E-47D1-913C-190F4A72696F}" srcId="{28EFB59E-7CB2-4FE0-A27E-416CBC44294B}" destId="{947F5636-3529-41FB-A7A8-C288B4BCFE70}" srcOrd="2" destOrd="0" parTransId="{844CDA65-79D1-4336-9FF1-A9BC66B677F6}" sibTransId="{6F0B3CDD-EA1E-4356-9408-0F1D86A09E32}"/>
    <dgm:cxn modelId="{7ADDCC72-638A-461E-B274-6221CB42D835}" srcId="{28EFB59E-7CB2-4FE0-A27E-416CBC44294B}" destId="{FB5CFF4B-6311-4376-9F6D-B11BB533091E}" srcOrd="1" destOrd="0" parTransId="{59CD52E6-4264-4E21-9030-6C8FD57F9F28}" sibTransId="{ED6D3026-A503-4B54-921E-C90F150A39DA}"/>
    <dgm:cxn modelId="{21578842-F71E-49C3-B834-49467A3151E1}" type="presOf" srcId="{5275F8D1-664F-4086-BA80-644B59C51A6B}" destId="{146785EC-8DEF-4653-8FDF-E8D9C16C20D6}" srcOrd="0" destOrd="0" presId="urn:microsoft.com/office/officeart/2005/8/layout/chevron2"/>
    <dgm:cxn modelId="{155B074B-595E-4F69-97F3-6FAC8B7F1A89}" srcId="{28EFB59E-7CB2-4FE0-A27E-416CBC44294B}" destId="{5275F8D1-664F-4086-BA80-644B59C51A6B}" srcOrd="0" destOrd="0" parTransId="{0A5E807B-680B-423F-8342-CA18C0557F30}" sibTransId="{B0D9165C-6AA4-4111-A911-F4E7DEA5CF65}"/>
    <dgm:cxn modelId="{ED75D205-EC96-40BC-8D12-E51E9870D990}" type="presOf" srcId="{FB5CFF4B-6311-4376-9F6D-B11BB533091E}" destId="{27B9AD47-38E1-4837-8AB7-ED92D83D5679}" srcOrd="0" destOrd="0" presId="urn:microsoft.com/office/officeart/2005/8/layout/chevron2"/>
    <dgm:cxn modelId="{A7737AC7-BFC4-4F8F-A5FE-CD8A1E66B5D8}" srcId="{947F5636-3529-41FB-A7A8-C288B4BCFE70}" destId="{558337E6-76D1-4871-9432-6E7B92F8369F}" srcOrd="0" destOrd="0" parTransId="{DB8A7D15-5B11-4034-AF04-42A692FCDE0E}" sibTransId="{4970E90A-4237-4468-BCDB-55357D1616E0}"/>
    <dgm:cxn modelId="{471B9876-589E-4A0E-A86A-D933F3461370}" type="presOf" srcId="{C6FA6275-21D3-49C4-9EF5-BA68F6D6C166}" destId="{B088DB84-5E88-4246-8C24-FE20530A006C}" srcOrd="0" destOrd="0" presId="urn:microsoft.com/office/officeart/2005/8/layout/chevron2"/>
    <dgm:cxn modelId="{EF1EBECA-F116-43D2-AEE3-9CF90D9A1A7E}" type="presOf" srcId="{558337E6-76D1-4871-9432-6E7B92F8369F}" destId="{A546013B-69F2-4207-BEEA-E8F5488165EB}" srcOrd="0" destOrd="0" presId="urn:microsoft.com/office/officeart/2005/8/layout/chevron2"/>
    <dgm:cxn modelId="{1A3CF418-D66F-4010-B087-DF269A7B7842}" type="presOf" srcId="{FBA7ABDC-0F55-41EB-A2B6-88B56D4855AA}" destId="{E6E58130-51FF-4D9D-8DED-CE800423DA3B}" srcOrd="0" destOrd="0" presId="urn:microsoft.com/office/officeart/2005/8/layout/chevron2"/>
    <dgm:cxn modelId="{62AAF57C-4809-4487-92F3-AB80EDE4E4E9}" type="presParOf" srcId="{D5EFFB7D-E4CD-4039-BF65-F79568781CEC}" destId="{F479E998-D6AB-4593-A513-626ADEB6DE52}" srcOrd="0" destOrd="0" presId="urn:microsoft.com/office/officeart/2005/8/layout/chevron2"/>
    <dgm:cxn modelId="{ECA249C2-9B82-43B4-B7D6-713758FAB492}" type="presParOf" srcId="{F479E998-D6AB-4593-A513-626ADEB6DE52}" destId="{146785EC-8DEF-4653-8FDF-E8D9C16C20D6}" srcOrd="0" destOrd="0" presId="urn:microsoft.com/office/officeart/2005/8/layout/chevron2"/>
    <dgm:cxn modelId="{5E1698A4-9ADD-435A-B273-C158C0890FC4}" type="presParOf" srcId="{F479E998-D6AB-4593-A513-626ADEB6DE52}" destId="{B088DB84-5E88-4246-8C24-FE20530A006C}" srcOrd="1" destOrd="0" presId="urn:microsoft.com/office/officeart/2005/8/layout/chevron2"/>
    <dgm:cxn modelId="{7065FD19-0D0C-4A7E-966B-C813EE50A55E}" type="presParOf" srcId="{D5EFFB7D-E4CD-4039-BF65-F79568781CEC}" destId="{121F0407-3287-432D-A2BF-3278D8FEEEB7}" srcOrd="1" destOrd="0" presId="urn:microsoft.com/office/officeart/2005/8/layout/chevron2"/>
    <dgm:cxn modelId="{E8A6B655-1F85-4498-9187-FBFEE9096651}" type="presParOf" srcId="{D5EFFB7D-E4CD-4039-BF65-F79568781CEC}" destId="{3982573C-5B5E-4A0F-B9A3-85C05B61C5F3}" srcOrd="2" destOrd="0" presId="urn:microsoft.com/office/officeart/2005/8/layout/chevron2"/>
    <dgm:cxn modelId="{8405AA21-A67B-46A5-AC40-BF1D53895200}" type="presParOf" srcId="{3982573C-5B5E-4A0F-B9A3-85C05B61C5F3}" destId="{27B9AD47-38E1-4837-8AB7-ED92D83D5679}" srcOrd="0" destOrd="0" presId="urn:microsoft.com/office/officeart/2005/8/layout/chevron2"/>
    <dgm:cxn modelId="{7696A691-4C3B-470B-9DC8-C21283A661A2}" type="presParOf" srcId="{3982573C-5B5E-4A0F-B9A3-85C05B61C5F3}" destId="{E6E58130-51FF-4D9D-8DED-CE800423DA3B}" srcOrd="1" destOrd="0" presId="urn:microsoft.com/office/officeart/2005/8/layout/chevron2"/>
    <dgm:cxn modelId="{0BFC2232-C4F3-4334-BC98-BFD399C06A02}" type="presParOf" srcId="{D5EFFB7D-E4CD-4039-BF65-F79568781CEC}" destId="{DD10EB52-506A-4AC8-A489-15D2BCD8E0E6}" srcOrd="3" destOrd="0" presId="urn:microsoft.com/office/officeart/2005/8/layout/chevron2"/>
    <dgm:cxn modelId="{009028C8-85CA-45C8-AAA6-D0E2D2E3FF88}" type="presParOf" srcId="{D5EFFB7D-E4CD-4039-BF65-F79568781CEC}" destId="{C261A120-C76D-47BF-BF55-900206EDB939}" srcOrd="4" destOrd="0" presId="urn:microsoft.com/office/officeart/2005/8/layout/chevron2"/>
    <dgm:cxn modelId="{D2395777-7324-4F78-968A-5514C7B135CE}" type="presParOf" srcId="{C261A120-C76D-47BF-BF55-900206EDB939}" destId="{3C327214-CBBD-4123-833B-F9DF3FED50A9}" srcOrd="0" destOrd="0" presId="urn:microsoft.com/office/officeart/2005/8/layout/chevron2"/>
    <dgm:cxn modelId="{E3A923AE-BE3F-4115-8F1C-2B7D97C48BFA}" type="presParOf" srcId="{C261A120-C76D-47BF-BF55-900206EDB939}" destId="{A546013B-69F2-4207-BEEA-E8F5488165EB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58A3054-ED20-4E6F-87F6-89929B36E264}" type="doc">
      <dgm:prSet loTypeId="urn:microsoft.com/office/officeart/2005/8/layout/process4" loCatId="list" qsTypeId="urn:microsoft.com/office/officeart/2005/8/quickstyle/simple3" qsCatId="simple" csTypeId="urn:microsoft.com/office/officeart/2005/8/colors/accent0_3" csCatId="mainScheme"/>
      <dgm:spPr/>
      <dgm:t>
        <a:bodyPr/>
        <a:lstStyle/>
        <a:p>
          <a:endParaRPr lang="uk-UA"/>
        </a:p>
      </dgm:t>
    </dgm:pt>
    <dgm:pt modelId="{44A86C02-CC8A-4191-9E87-F2E70DF85564}">
      <dgm:prSet custT="1"/>
      <dgm:spPr/>
      <dgm:t>
        <a:bodyPr/>
        <a:lstStyle/>
        <a:p>
          <a:pPr rtl="0"/>
          <a:r>
            <a:rPr lang="uk-UA" sz="2400" b="0" dirty="0" smtClean="0"/>
            <a:t>реєстрацію документів та змін до них; </a:t>
          </a:r>
          <a:endParaRPr lang="uk-UA" sz="2400" b="0" dirty="0"/>
        </a:p>
      </dgm:t>
    </dgm:pt>
    <dgm:pt modelId="{C04EF257-2DDB-4DDB-9BEA-4608BA377B36}" type="parTrans" cxnId="{3F4F5A7B-330B-4649-AD26-E262E255F519}">
      <dgm:prSet/>
      <dgm:spPr/>
      <dgm:t>
        <a:bodyPr/>
        <a:lstStyle/>
        <a:p>
          <a:endParaRPr lang="uk-UA" sz="2400" b="0"/>
        </a:p>
      </dgm:t>
    </dgm:pt>
    <dgm:pt modelId="{58A765A1-A20A-46EF-A97D-1C630526C79F}" type="sibTrans" cxnId="{3F4F5A7B-330B-4649-AD26-E262E255F519}">
      <dgm:prSet/>
      <dgm:spPr/>
      <dgm:t>
        <a:bodyPr/>
        <a:lstStyle/>
        <a:p>
          <a:endParaRPr lang="uk-UA" sz="2400" b="0"/>
        </a:p>
      </dgm:t>
    </dgm:pt>
    <dgm:pt modelId="{A6C7C55D-3C54-4C45-9C96-800DAF2C3EF1}">
      <dgm:prSet custT="1"/>
      <dgm:spPr/>
      <dgm:t>
        <a:bodyPr/>
        <a:lstStyle/>
        <a:p>
          <a:pPr rtl="0"/>
          <a:r>
            <a:rPr lang="uk-UA" sz="2400" b="0" dirty="0" smtClean="0"/>
            <a:t>пересилання користувачам для подальшої роботи зареєстрованих документів за допомогою сучасних ІТ;  </a:t>
          </a:r>
          <a:endParaRPr lang="uk-UA" sz="2400" b="0" dirty="0"/>
        </a:p>
      </dgm:t>
    </dgm:pt>
    <dgm:pt modelId="{C2A7B24C-B3F9-45B5-A8FC-9E8C4BF8F2B7}" type="parTrans" cxnId="{E59F5D4F-9F5B-475C-BAD0-073C6AA53008}">
      <dgm:prSet/>
      <dgm:spPr/>
      <dgm:t>
        <a:bodyPr/>
        <a:lstStyle/>
        <a:p>
          <a:endParaRPr lang="uk-UA" sz="2400" b="0"/>
        </a:p>
      </dgm:t>
    </dgm:pt>
    <dgm:pt modelId="{49114AFC-E52E-44F0-BFF5-2DEFD6303EA9}" type="sibTrans" cxnId="{E59F5D4F-9F5B-475C-BAD0-073C6AA53008}">
      <dgm:prSet/>
      <dgm:spPr/>
      <dgm:t>
        <a:bodyPr/>
        <a:lstStyle/>
        <a:p>
          <a:endParaRPr lang="uk-UA" sz="2400" b="0"/>
        </a:p>
      </dgm:t>
    </dgm:pt>
    <dgm:pt modelId="{47718785-49AE-4049-A187-0083F101C20E}">
      <dgm:prSet custT="1"/>
      <dgm:spPr/>
      <dgm:t>
        <a:bodyPr/>
        <a:lstStyle/>
        <a:p>
          <a:pPr rtl="0"/>
          <a:r>
            <a:rPr lang="uk-UA" sz="2400" b="0" dirty="0" smtClean="0"/>
            <a:t>пошук у базі даних, перегляд і редагування електронних текстів документів у відповідності з правами доступу користувачів; </a:t>
          </a:r>
          <a:endParaRPr lang="uk-UA" sz="2400" b="0" dirty="0"/>
        </a:p>
      </dgm:t>
    </dgm:pt>
    <dgm:pt modelId="{DE2EBAB3-1DCE-49FA-8FD3-3699E588D1C7}" type="parTrans" cxnId="{0A6A2107-1DB8-4D9A-BBEA-0304E16964E2}">
      <dgm:prSet/>
      <dgm:spPr/>
      <dgm:t>
        <a:bodyPr/>
        <a:lstStyle/>
        <a:p>
          <a:endParaRPr lang="uk-UA" sz="2400" b="0"/>
        </a:p>
      </dgm:t>
    </dgm:pt>
    <dgm:pt modelId="{E8250185-4F64-4F24-837B-A1321826B126}" type="sibTrans" cxnId="{0A6A2107-1DB8-4D9A-BBEA-0304E16964E2}">
      <dgm:prSet/>
      <dgm:spPr/>
      <dgm:t>
        <a:bodyPr/>
        <a:lstStyle/>
        <a:p>
          <a:endParaRPr lang="uk-UA" sz="2400" b="0"/>
        </a:p>
      </dgm:t>
    </dgm:pt>
    <dgm:pt modelId="{E96C0FFB-31D7-4C94-A101-15252D343D1B}" type="pres">
      <dgm:prSet presAssocID="{258A3054-ED20-4E6F-87F6-89929B36E2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BFE5867-0C31-4DBF-9E32-8E38FF33CDC4}" type="pres">
      <dgm:prSet presAssocID="{47718785-49AE-4049-A187-0083F101C20E}" presName="boxAndChildren" presStyleCnt="0"/>
      <dgm:spPr/>
    </dgm:pt>
    <dgm:pt modelId="{5D4F0506-4C56-43DE-8681-B6F4E9517CA0}" type="pres">
      <dgm:prSet presAssocID="{47718785-49AE-4049-A187-0083F101C20E}" presName="parentTextBox" presStyleLbl="node1" presStyleIdx="0" presStyleCnt="3"/>
      <dgm:spPr/>
      <dgm:t>
        <a:bodyPr/>
        <a:lstStyle/>
        <a:p>
          <a:endParaRPr lang="ru-RU"/>
        </a:p>
      </dgm:t>
    </dgm:pt>
    <dgm:pt modelId="{870F9C38-4065-4421-A3C1-543EFD6E38B0}" type="pres">
      <dgm:prSet presAssocID="{49114AFC-E52E-44F0-BFF5-2DEFD6303EA9}" presName="sp" presStyleCnt="0"/>
      <dgm:spPr/>
    </dgm:pt>
    <dgm:pt modelId="{FF5434D7-D0AD-490D-9E7C-7DAFDE640793}" type="pres">
      <dgm:prSet presAssocID="{A6C7C55D-3C54-4C45-9C96-800DAF2C3EF1}" presName="arrowAndChildren" presStyleCnt="0"/>
      <dgm:spPr/>
    </dgm:pt>
    <dgm:pt modelId="{6F0CEF18-925A-463B-8CFB-DA0D710AEA27}" type="pres">
      <dgm:prSet presAssocID="{A6C7C55D-3C54-4C45-9C96-800DAF2C3EF1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182CD6FD-4864-4D3E-AD9A-1D42B304E3BC}" type="pres">
      <dgm:prSet presAssocID="{58A765A1-A20A-46EF-A97D-1C630526C79F}" presName="sp" presStyleCnt="0"/>
      <dgm:spPr/>
    </dgm:pt>
    <dgm:pt modelId="{8A070EF1-9096-4B03-9D8F-B85A2BDC1AAB}" type="pres">
      <dgm:prSet presAssocID="{44A86C02-CC8A-4191-9E87-F2E70DF85564}" presName="arrowAndChildren" presStyleCnt="0"/>
      <dgm:spPr/>
    </dgm:pt>
    <dgm:pt modelId="{A325AA70-E4EE-4571-821A-8B1C32F72FFE}" type="pres">
      <dgm:prSet presAssocID="{44A86C02-CC8A-4191-9E87-F2E70DF85564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79849AD4-9FC0-46B9-A0D4-7844C1AEB66E}" type="presOf" srcId="{44A86C02-CC8A-4191-9E87-F2E70DF85564}" destId="{A325AA70-E4EE-4571-821A-8B1C32F72FFE}" srcOrd="0" destOrd="0" presId="urn:microsoft.com/office/officeart/2005/8/layout/process4"/>
    <dgm:cxn modelId="{9794CA9A-C5BC-4CDB-864E-12404A38020F}" type="presOf" srcId="{258A3054-ED20-4E6F-87F6-89929B36E264}" destId="{E96C0FFB-31D7-4C94-A101-15252D343D1B}" srcOrd="0" destOrd="0" presId="urn:microsoft.com/office/officeart/2005/8/layout/process4"/>
    <dgm:cxn modelId="{5B3C12F7-1D0F-414D-AB70-7DBF21A4692C}" type="presOf" srcId="{47718785-49AE-4049-A187-0083F101C20E}" destId="{5D4F0506-4C56-43DE-8681-B6F4E9517CA0}" srcOrd="0" destOrd="0" presId="urn:microsoft.com/office/officeart/2005/8/layout/process4"/>
    <dgm:cxn modelId="{EE46EBD2-97F1-4416-A881-6A53C89C19F1}" type="presOf" srcId="{A6C7C55D-3C54-4C45-9C96-800DAF2C3EF1}" destId="{6F0CEF18-925A-463B-8CFB-DA0D710AEA27}" srcOrd="0" destOrd="0" presId="urn:microsoft.com/office/officeart/2005/8/layout/process4"/>
    <dgm:cxn modelId="{E59F5D4F-9F5B-475C-BAD0-073C6AA53008}" srcId="{258A3054-ED20-4E6F-87F6-89929B36E264}" destId="{A6C7C55D-3C54-4C45-9C96-800DAF2C3EF1}" srcOrd="1" destOrd="0" parTransId="{C2A7B24C-B3F9-45B5-A8FC-9E8C4BF8F2B7}" sibTransId="{49114AFC-E52E-44F0-BFF5-2DEFD6303EA9}"/>
    <dgm:cxn modelId="{0A6A2107-1DB8-4D9A-BBEA-0304E16964E2}" srcId="{258A3054-ED20-4E6F-87F6-89929B36E264}" destId="{47718785-49AE-4049-A187-0083F101C20E}" srcOrd="2" destOrd="0" parTransId="{DE2EBAB3-1DCE-49FA-8FD3-3699E588D1C7}" sibTransId="{E8250185-4F64-4F24-837B-A1321826B126}"/>
    <dgm:cxn modelId="{3F4F5A7B-330B-4649-AD26-E262E255F519}" srcId="{258A3054-ED20-4E6F-87F6-89929B36E264}" destId="{44A86C02-CC8A-4191-9E87-F2E70DF85564}" srcOrd="0" destOrd="0" parTransId="{C04EF257-2DDB-4DDB-9BEA-4608BA377B36}" sibTransId="{58A765A1-A20A-46EF-A97D-1C630526C79F}"/>
    <dgm:cxn modelId="{C1270FF0-68A5-46FD-AD60-D85A82A39B88}" type="presParOf" srcId="{E96C0FFB-31D7-4C94-A101-15252D343D1B}" destId="{ABFE5867-0C31-4DBF-9E32-8E38FF33CDC4}" srcOrd="0" destOrd="0" presId="urn:microsoft.com/office/officeart/2005/8/layout/process4"/>
    <dgm:cxn modelId="{62E27B30-48F8-489F-BA88-1CDB179A2ACF}" type="presParOf" srcId="{ABFE5867-0C31-4DBF-9E32-8E38FF33CDC4}" destId="{5D4F0506-4C56-43DE-8681-B6F4E9517CA0}" srcOrd="0" destOrd="0" presId="urn:microsoft.com/office/officeart/2005/8/layout/process4"/>
    <dgm:cxn modelId="{CDCAF198-69DB-408D-B79A-5684145C8947}" type="presParOf" srcId="{E96C0FFB-31D7-4C94-A101-15252D343D1B}" destId="{870F9C38-4065-4421-A3C1-543EFD6E38B0}" srcOrd="1" destOrd="0" presId="urn:microsoft.com/office/officeart/2005/8/layout/process4"/>
    <dgm:cxn modelId="{5EF4BF6B-751F-45F9-83EA-F165EC08D1C0}" type="presParOf" srcId="{E96C0FFB-31D7-4C94-A101-15252D343D1B}" destId="{FF5434D7-D0AD-490D-9E7C-7DAFDE640793}" srcOrd="2" destOrd="0" presId="urn:microsoft.com/office/officeart/2005/8/layout/process4"/>
    <dgm:cxn modelId="{E43AD418-9E4F-40EB-BBB8-B9F43E93DE76}" type="presParOf" srcId="{FF5434D7-D0AD-490D-9E7C-7DAFDE640793}" destId="{6F0CEF18-925A-463B-8CFB-DA0D710AEA27}" srcOrd="0" destOrd="0" presId="urn:microsoft.com/office/officeart/2005/8/layout/process4"/>
    <dgm:cxn modelId="{94DE62D2-9945-468C-8DBF-2EE515E8663E}" type="presParOf" srcId="{E96C0FFB-31D7-4C94-A101-15252D343D1B}" destId="{182CD6FD-4864-4D3E-AD9A-1D42B304E3BC}" srcOrd="3" destOrd="0" presId="urn:microsoft.com/office/officeart/2005/8/layout/process4"/>
    <dgm:cxn modelId="{FCA5D794-2245-48A7-9424-ADD3CA1F8FDB}" type="presParOf" srcId="{E96C0FFB-31D7-4C94-A101-15252D343D1B}" destId="{8A070EF1-9096-4B03-9D8F-B85A2BDC1AAB}" srcOrd="4" destOrd="0" presId="urn:microsoft.com/office/officeart/2005/8/layout/process4"/>
    <dgm:cxn modelId="{F673116E-1D29-4225-89A1-DAC74C98BCD2}" type="presParOf" srcId="{8A070EF1-9096-4B03-9D8F-B85A2BDC1AAB}" destId="{A325AA70-E4EE-4571-821A-8B1C32F72FFE}" srcOrd="0" destOrd="0" presId="urn:microsoft.com/office/officeart/2005/8/layout/process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58A3054-ED20-4E6F-87F6-89929B36E264}" type="doc">
      <dgm:prSet loTypeId="urn:microsoft.com/office/officeart/2005/8/layout/process4" loCatId="list" qsTypeId="urn:microsoft.com/office/officeart/2005/8/quickstyle/simple3" qsCatId="simple" csTypeId="urn:microsoft.com/office/officeart/2005/8/colors/accent0_3" csCatId="mainScheme"/>
      <dgm:spPr/>
      <dgm:t>
        <a:bodyPr/>
        <a:lstStyle/>
        <a:p>
          <a:endParaRPr lang="uk-UA"/>
        </a:p>
      </dgm:t>
    </dgm:pt>
    <dgm:pt modelId="{DE0307A8-2C1D-46DD-BFB2-CFCB74F72F0F}">
      <dgm:prSet custT="1"/>
      <dgm:spPr/>
      <dgm:t>
        <a:bodyPr/>
        <a:lstStyle/>
        <a:p>
          <a:pPr rtl="0"/>
          <a:r>
            <a:rPr lang="uk-UA" sz="2800" b="0" dirty="0" smtClean="0"/>
            <a:t>контроль за проходженням і виконанням документів; </a:t>
          </a:r>
          <a:endParaRPr lang="uk-UA" sz="2800" b="0" dirty="0"/>
        </a:p>
      </dgm:t>
    </dgm:pt>
    <dgm:pt modelId="{567FED8F-3AD6-4DFD-AB25-E446AD413AE9}" type="parTrans" cxnId="{5DC81D6E-6AA5-4FAB-A994-8ED30F7EC566}">
      <dgm:prSet/>
      <dgm:spPr/>
      <dgm:t>
        <a:bodyPr/>
        <a:lstStyle/>
        <a:p>
          <a:endParaRPr lang="uk-UA" sz="2800" b="0"/>
        </a:p>
      </dgm:t>
    </dgm:pt>
    <dgm:pt modelId="{946DDCD6-412D-4049-BCC3-ACFF3744FEE6}" type="sibTrans" cxnId="{5DC81D6E-6AA5-4FAB-A994-8ED30F7EC566}">
      <dgm:prSet/>
      <dgm:spPr/>
      <dgm:t>
        <a:bodyPr/>
        <a:lstStyle/>
        <a:p>
          <a:endParaRPr lang="uk-UA" sz="2800" b="0"/>
        </a:p>
      </dgm:t>
    </dgm:pt>
    <dgm:pt modelId="{741CE3EF-8BA6-4A36-8654-60D0D29EAE55}">
      <dgm:prSet custT="1"/>
      <dgm:spPr/>
      <dgm:t>
        <a:bodyPr/>
        <a:lstStyle/>
        <a:p>
          <a:pPr rtl="0"/>
          <a:r>
            <a:rPr lang="uk-UA" sz="2800" b="0" dirty="0" smtClean="0"/>
            <a:t>оформлення документів в архів.</a:t>
          </a:r>
          <a:endParaRPr lang="uk-UA" sz="2800" b="0" dirty="0"/>
        </a:p>
      </dgm:t>
    </dgm:pt>
    <dgm:pt modelId="{43C7C15A-15F4-406C-8C76-772A0538EA3E}" type="parTrans" cxnId="{C845B4AB-5BD9-41A9-8217-25F573584F8A}">
      <dgm:prSet/>
      <dgm:spPr/>
      <dgm:t>
        <a:bodyPr/>
        <a:lstStyle/>
        <a:p>
          <a:endParaRPr lang="uk-UA" sz="2800" b="0"/>
        </a:p>
      </dgm:t>
    </dgm:pt>
    <dgm:pt modelId="{192A8F46-D9C9-4877-8DC0-C6957A2AF7A4}" type="sibTrans" cxnId="{C845B4AB-5BD9-41A9-8217-25F573584F8A}">
      <dgm:prSet/>
      <dgm:spPr/>
      <dgm:t>
        <a:bodyPr/>
        <a:lstStyle/>
        <a:p>
          <a:endParaRPr lang="uk-UA" sz="2800" b="0"/>
        </a:p>
      </dgm:t>
    </dgm:pt>
    <dgm:pt modelId="{E96C0FFB-31D7-4C94-A101-15252D343D1B}" type="pres">
      <dgm:prSet presAssocID="{258A3054-ED20-4E6F-87F6-89929B36E2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D6AE678-CAC9-42BD-BE7A-47AF039CC6CA}" type="pres">
      <dgm:prSet presAssocID="{741CE3EF-8BA6-4A36-8654-60D0D29EAE55}" presName="boxAndChildren" presStyleCnt="0"/>
      <dgm:spPr/>
    </dgm:pt>
    <dgm:pt modelId="{B490CBF3-6103-40EA-8E50-21579AD6D81E}" type="pres">
      <dgm:prSet presAssocID="{741CE3EF-8BA6-4A36-8654-60D0D29EAE55}" presName="parentTextBox" presStyleLbl="node1" presStyleIdx="0" presStyleCnt="2"/>
      <dgm:spPr/>
      <dgm:t>
        <a:bodyPr/>
        <a:lstStyle/>
        <a:p>
          <a:endParaRPr lang="ru-RU"/>
        </a:p>
      </dgm:t>
    </dgm:pt>
    <dgm:pt modelId="{EA556F90-1EC3-4F94-A7E4-8E410C269B07}" type="pres">
      <dgm:prSet presAssocID="{946DDCD6-412D-4049-BCC3-ACFF3744FEE6}" presName="sp" presStyleCnt="0"/>
      <dgm:spPr/>
    </dgm:pt>
    <dgm:pt modelId="{E1C0B292-AB94-47E0-B7AD-F0F7594A3887}" type="pres">
      <dgm:prSet presAssocID="{DE0307A8-2C1D-46DD-BFB2-CFCB74F72F0F}" presName="arrowAndChildren" presStyleCnt="0"/>
      <dgm:spPr/>
    </dgm:pt>
    <dgm:pt modelId="{47B6E2EC-E99F-4CCA-8400-0A96CECA4368}" type="pres">
      <dgm:prSet presAssocID="{DE0307A8-2C1D-46DD-BFB2-CFCB74F72F0F}" presName="parentTextArrow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5DC81D6E-6AA5-4FAB-A994-8ED30F7EC566}" srcId="{258A3054-ED20-4E6F-87F6-89929B36E264}" destId="{DE0307A8-2C1D-46DD-BFB2-CFCB74F72F0F}" srcOrd="0" destOrd="0" parTransId="{567FED8F-3AD6-4DFD-AB25-E446AD413AE9}" sibTransId="{946DDCD6-412D-4049-BCC3-ACFF3744FEE6}"/>
    <dgm:cxn modelId="{E0F6F027-FE19-4637-BBD7-BC088A2108C0}" type="presOf" srcId="{258A3054-ED20-4E6F-87F6-89929B36E264}" destId="{E96C0FFB-31D7-4C94-A101-15252D343D1B}" srcOrd="0" destOrd="0" presId="urn:microsoft.com/office/officeart/2005/8/layout/process4"/>
    <dgm:cxn modelId="{15D5E5C3-FB42-4B97-8FE0-52494E75D910}" type="presOf" srcId="{DE0307A8-2C1D-46DD-BFB2-CFCB74F72F0F}" destId="{47B6E2EC-E99F-4CCA-8400-0A96CECA4368}" srcOrd="0" destOrd="0" presId="urn:microsoft.com/office/officeart/2005/8/layout/process4"/>
    <dgm:cxn modelId="{C845B4AB-5BD9-41A9-8217-25F573584F8A}" srcId="{258A3054-ED20-4E6F-87F6-89929B36E264}" destId="{741CE3EF-8BA6-4A36-8654-60D0D29EAE55}" srcOrd="1" destOrd="0" parTransId="{43C7C15A-15F4-406C-8C76-772A0538EA3E}" sibTransId="{192A8F46-D9C9-4877-8DC0-C6957A2AF7A4}"/>
    <dgm:cxn modelId="{CD37571E-BA62-435C-9A09-60DA816CF1E8}" type="presOf" srcId="{741CE3EF-8BA6-4A36-8654-60D0D29EAE55}" destId="{B490CBF3-6103-40EA-8E50-21579AD6D81E}" srcOrd="0" destOrd="0" presId="urn:microsoft.com/office/officeart/2005/8/layout/process4"/>
    <dgm:cxn modelId="{1C15E092-637F-488F-9667-9B50015FD5AA}" type="presParOf" srcId="{E96C0FFB-31D7-4C94-A101-15252D343D1B}" destId="{7D6AE678-CAC9-42BD-BE7A-47AF039CC6CA}" srcOrd="0" destOrd="0" presId="urn:microsoft.com/office/officeart/2005/8/layout/process4"/>
    <dgm:cxn modelId="{389916B5-7A21-4664-AEAA-C0A31A59064C}" type="presParOf" srcId="{7D6AE678-CAC9-42BD-BE7A-47AF039CC6CA}" destId="{B490CBF3-6103-40EA-8E50-21579AD6D81E}" srcOrd="0" destOrd="0" presId="urn:microsoft.com/office/officeart/2005/8/layout/process4"/>
    <dgm:cxn modelId="{BDE5405B-1B0C-4D71-B320-DC06A7C8AED5}" type="presParOf" srcId="{E96C0FFB-31D7-4C94-A101-15252D343D1B}" destId="{EA556F90-1EC3-4F94-A7E4-8E410C269B07}" srcOrd="1" destOrd="0" presId="urn:microsoft.com/office/officeart/2005/8/layout/process4"/>
    <dgm:cxn modelId="{BEE29AC7-FA59-4295-A586-E2CCEB05259F}" type="presParOf" srcId="{E96C0FFB-31D7-4C94-A101-15252D343D1B}" destId="{E1C0B292-AB94-47E0-B7AD-F0F7594A3887}" srcOrd="2" destOrd="0" presId="urn:microsoft.com/office/officeart/2005/8/layout/process4"/>
    <dgm:cxn modelId="{FD672073-DC71-48FF-B9D9-F7AD6E7BDDFC}" type="presParOf" srcId="{E1C0B292-AB94-47E0-B7AD-F0F7594A3887}" destId="{47B6E2EC-E99F-4CCA-8400-0A96CECA4368}" srcOrd="0" destOrd="0" presId="urn:microsoft.com/office/officeart/2005/8/layout/process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BAC7D2B-0CD7-446C-B5AD-92FD20F3BC6C}">
      <dsp:nvSpPr>
        <dsp:cNvPr id="0" name=""/>
        <dsp:cNvSpPr/>
      </dsp:nvSpPr>
      <dsp:spPr>
        <a:xfrm>
          <a:off x="-162013" y="0"/>
          <a:ext cx="6048672" cy="1077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l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b="1" kern="1200" dirty="0" smtClean="0"/>
            <a:t>документ, </a:t>
          </a:r>
          <a:endParaRPr lang="uk-UA" sz="3600" b="1" kern="1200" dirty="0"/>
        </a:p>
      </dsp:txBody>
      <dsp:txXfrm>
        <a:off x="-162013" y="0"/>
        <a:ext cx="4858322" cy="1077239"/>
      </dsp:txXfrm>
    </dsp:sp>
    <dsp:sp modelId="{91603186-22CE-414C-96BA-40B03A0A421E}">
      <dsp:nvSpPr>
        <dsp:cNvPr id="0" name=""/>
        <dsp:cNvSpPr/>
      </dsp:nvSpPr>
      <dsp:spPr>
        <a:xfrm>
          <a:off x="344562" y="1273101"/>
          <a:ext cx="6048672" cy="1077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l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інформація в якому  зафіксована у вигляді електронних даних, </a:t>
          </a:r>
          <a:endParaRPr lang="uk-UA" sz="2400" kern="1200" dirty="0"/>
        </a:p>
      </dsp:txBody>
      <dsp:txXfrm>
        <a:off x="344562" y="1273101"/>
        <a:ext cx="4841889" cy="1077239"/>
      </dsp:txXfrm>
    </dsp:sp>
    <dsp:sp modelId="{E796482A-7CEC-4F18-9856-CD7B82CAD59A}">
      <dsp:nvSpPr>
        <dsp:cNvPr id="0" name=""/>
        <dsp:cNvSpPr/>
      </dsp:nvSpPr>
      <dsp:spPr>
        <a:xfrm>
          <a:off x="843578" y="2546202"/>
          <a:ext cx="6048672" cy="1077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l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включаючи обов'язкові реквізити документа.</a:t>
          </a:r>
          <a:endParaRPr lang="uk-UA" sz="2800" kern="1200" dirty="0"/>
        </a:p>
      </dsp:txBody>
      <dsp:txXfrm>
        <a:off x="843578" y="2546202"/>
        <a:ext cx="4849450" cy="1077239"/>
      </dsp:txXfrm>
    </dsp:sp>
    <dsp:sp modelId="{130BC288-EA0D-4248-91AF-01E1C0AE85CB}">
      <dsp:nvSpPr>
        <dsp:cNvPr id="0" name=""/>
        <dsp:cNvSpPr/>
      </dsp:nvSpPr>
      <dsp:spPr>
        <a:xfrm>
          <a:off x="1026126" y="3819304"/>
          <a:ext cx="6696726" cy="10772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l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l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l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Склад та порядок розміщення обов'язкових реквізитів  електронних документів визначається законодавством.</a:t>
          </a:r>
          <a:endParaRPr lang="uk-UA" sz="2000" kern="1200" dirty="0"/>
        </a:p>
      </dsp:txBody>
      <dsp:txXfrm>
        <a:off x="1026126" y="3819304"/>
        <a:ext cx="5360650" cy="1077239"/>
      </dsp:txXfrm>
    </dsp:sp>
    <dsp:sp modelId="{EA32B4AD-EC5E-494E-9021-4F01AC6A0B2A}">
      <dsp:nvSpPr>
        <dsp:cNvPr id="0" name=""/>
        <dsp:cNvSpPr/>
      </dsp:nvSpPr>
      <dsp:spPr>
        <a:xfrm>
          <a:off x="5186452" y="825067"/>
          <a:ext cx="700205" cy="70020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100" kern="1200"/>
        </a:p>
      </dsp:txBody>
      <dsp:txXfrm>
        <a:off x="5186452" y="825067"/>
        <a:ext cx="700205" cy="700205"/>
      </dsp:txXfrm>
    </dsp:sp>
    <dsp:sp modelId="{CA423B06-B12C-4ABE-9C2D-20ED5D64F6D1}">
      <dsp:nvSpPr>
        <dsp:cNvPr id="0" name=""/>
        <dsp:cNvSpPr/>
      </dsp:nvSpPr>
      <dsp:spPr>
        <a:xfrm>
          <a:off x="5693028" y="2098169"/>
          <a:ext cx="700205" cy="70020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100" kern="1200"/>
        </a:p>
      </dsp:txBody>
      <dsp:txXfrm>
        <a:off x="5693028" y="2098169"/>
        <a:ext cx="700205" cy="700205"/>
      </dsp:txXfrm>
    </dsp:sp>
    <dsp:sp modelId="{E1C98B2E-12CD-4185-8809-C8035A1B4112}">
      <dsp:nvSpPr>
        <dsp:cNvPr id="0" name=""/>
        <dsp:cNvSpPr/>
      </dsp:nvSpPr>
      <dsp:spPr>
        <a:xfrm>
          <a:off x="6192044" y="3371270"/>
          <a:ext cx="700205" cy="700205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100" kern="1200"/>
        </a:p>
      </dsp:txBody>
      <dsp:txXfrm>
        <a:off x="6192044" y="3371270"/>
        <a:ext cx="700205" cy="70020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6785EC-8DEF-4653-8FDF-E8D9C16C20D6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dk2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dk2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dk2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1</a:t>
          </a:r>
          <a:endParaRPr lang="uk-UA" sz="2900" kern="1200" dirty="0"/>
        </a:p>
      </dsp:txBody>
      <dsp:txXfrm rot="5400000">
        <a:off x="-222646" y="223826"/>
        <a:ext cx="1484312" cy="1039018"/>
      </dsp:txXfrm>
    </dsp:sp>
    <dsp:sp modelId="{B088DB84-5E88-4246-8C24-FE20530A006C}">
      <dsp:nvSpPr>
        <dsp:cNvPr id="0" name=""/>
        <dsp:cNvSpPr/>
      </dsp:nvSpPr>
      <dsp:spPr>
        <a:xfrm rot="5400000">
          <a:off x="3961543" y="-2921345"/>
          <a:ext cx="964803" cy="6809853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b="1" i="1" kern="1200" dirty="0" smtClean="0"/>
            <a:t>Однократна реєстрація документа</a:t>
          </a:r>
          <a:r>
            <a:rPr lang="uk-UA" sz="2900" i="1" kern="1200" dirty="0" smtClean="0"/>
            <a:t> </a:t>
          </a:r>
          <a:endParaRPr lang="uk-UA" sz="2900" kern="1200" dirty="0"/>
        </a:p>
      </dsp:txBody>
      <dsp:txXfrm rot="5400000">
        <a:off x="3961543" y="-2921345"/>
        <a:ext cx="964803" cy="6809853"/>
      </dsp:txXfrm>
    </dsp:sp>
    <dsp:sp modelId="{27B9AD47-38E1-4837-8AB7-ED92D83D5679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dk2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dk2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dk2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2</a:t>
          </a:r>
          <a:endParaRPr lang="uk-UA" sz="2900" kern="1200" dirty="0"/>
        </a:p>
      </dsp:txBody>
      <dsp:txXfrm rot="5400000">
        <a:off x="-222646" y="1512490"/>
        <a:ext cx="1484312" cy="1039018"/>
      </dsp:txXfrm>
    </dsp:sp>
    <dsp:sp modelId="{E6E58130-51FF-4D9D-8DED-CE800423DA3B}">
      <dsp:nvSpPr>
        <dsp:cNvPr id="0" name=""/>
        <dsp:cNvSpPr/>
      </dsp:nvSpPr>
      <dsp:spPr>
        <a:xfrm rot="5400000">
          <a:off x="3961543" y="-1632681"/>
          <a:ext cx="964803" cy="6809853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b="1" i="1" kern="1200" dirty="0" smtClean="0"/>
            <a:t>Безперервність руху документа</a:t>
          </a:r>
          <a:r>
            <a:rPr lang="uk-UA" sz="2900" kern="1200" dirty="0" smtClean="0"/>
            <a:t> </a:t>
          </a:r>
          <a:endParaRPr lang="uk-UA" sz="2900" kern="1200" dirty="0"/>
        </a:p>
      </dsp:txBody>
      <dsp:txXfrm rot="5400000">
        <a:off x="3961543" y="-1632681"/>
        <a:ext cx="964803" cy="6809853"/>
      </dsp:txXfrm>
    </dsp:sp>
    <dsp:sp modelId="{3C327214-CBBD-4123-833B-F9DF3FED50A9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dk2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dk2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dk2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3</a:t>
          </a:r>
          <a:endParaRPr lang="uk-UA" sz="2900" kern="1200" dirty="0"/>
        </a:p>
      </dsp:txBody>
      <dsp:txXfrm rot="5400000">
        <a:off x="-222646" y="2801154"/>
        <a:ext cx="1484312" cy="1039018"/>
      </dsp:txXfrm>
    </dsp:sp>
    <dsp:sp modelId="{A546013B-69F2-4207-BEEA-E8F5488165EB}">
      <dsp:nvSpPr>
        <dsp:cNvPr id="0" name=""/>
        <dsp:cNvSpPr/>
      </dsp:nvSpPr>
      <dsp:spPr>
        <a:xfrm rot="5400000">
          <a:off x="3961543" y="-344017"/>
          <a:ext cx="964803" cy="6809853"/>
        </a:xfrm>
        <a:prstGeom prst="round2Same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b="1" i="1" kern="1200" dirty="0" smtClean="0"/>
            <a:t>Ефективно організована система пошуку документа</a:t>
          </a:r>
          <a:r>
            <a:rPr lang="uk-UA" sz="2900" b="1" kern="1200" dirty="0" smtClean="0"/>
            <a:t> </a:t>
          </a:r>
          <a:endParaRPr lang="uk-UA" sz="2900" kern="1200" dirty="0"/>
        </a:p>
      </dsp:txBody>
      <dsp:txXfrm rot="5400000">
        <a:off x="3961543" y="-344017"/>
        <a:ext cx="964803" cy="6809853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4F0506-4C56-43DE-8681-B6F4E9517CA0}">
      <dsp:nvSpPr>
        <dsp:cNvPr id="0" name=""/>
        <dsp:cNvSpPr/>
      </dsp:nvSpPr>
      <dsp:spPr>
        <a:xfrm>
          <a:off x="0" y="3613665"/>
          <a:ext cx="7890080" cy="1186085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dk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0" kern="1200" dirty="0" smtClean="0"/>
            <a:t>пошук у базі даних, перегляд і редагування електронних текстів документів у відповідності з правами доступу користувачів; </a:t>
          </a:r>
          <a:endParaRPr lang="uk-UA" sz="2400" b="0" kern="1200" dirty="0"/>
        </a:p>
      </dsp:txBody>
      <dsp:txXfrm>
        <a:off x="0" y="3613665"/>
        <a:ext cx="7890080" cy="1186085"/>
      </dsp:txXfrm>
    </dsp:sp>
    <dsp:sp modelId="{6F0CEF18-925A-463B-8CFB-DA0D710AEA27}">
      <dsp:nvSpPr>
        <dsp:cNvPr id="0" name=""/>
        <dsp:cNvSpPr/>
      </dsp:nvSpPr>
      <dsp:spPr>
        <a:xfrm rot="10800000">
          <a:off x="0" y="1807257"/>
          <a:ext cx="7890080" cy="1824199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dk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0" kern="1200" dirty="0" smtClean="0"/>
            <a:t>пересилання користувачам для подальшої роботи зареєстрованих документів за допомогою сучасних ІТ;  </a:t>
          </a:r>
          <a:endParaRPr lang="uk-UA" sz="2400" b="0" kern="1200" dirty="0"/>
        </a:p>
      </dsp:txBody>
      <dsp:txXfrm rot="10800000">
        <a:off x="0" y="1807257"/>
        <a:ext cx="7890080" cy="1824199"/>
      </dsp:txXfrm>
    </dsp:sp>
    <dsp:sp modelId="{A325AA70-E4EE-4571-821A-8B1C32F72FFE}">
      <dsp:nvSpPr>
        <dsp:cNvPr id="0" name=""/>
        <dsp:cNvSpPr/>
      </dsp:nvSpPr>
      <dsp:spPr>
        <a:xfrm rot="10800000">
          <a:off x="0" y="848"/>
          <a:ext cx="7890080" cy="1824199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dk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0" kern="1200" dirty="0" smtClean="0"/>
            <a:t>реєстрацію документів та змін до них; </a:t>
          </a:r>
          <a:endParaRPr lang="uk-UA" sz="2400" b="0" kern="1200" dirty="0"/>
        </a:p>
      </dsp:txBody>
      <dsp:txXfrm rot="10800000">
        <a:off x="0" y="848"/>
        <a:ext cx="7890080" cy="1824199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90CBF3-6103-40EA-8E50-21579AD6D81E}">
      <dsp:nvSpPr>
        <dsp:cNvPr id="0" name=""/>
        <dsp:cNvSpPr/>
      </dsp:nvSpPr>
      <dsp:spPr>
        <a:xfrm>
          <a:off x="0" y="2897416"/>
          <a:ext cx="7890080" cy="1901018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dk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kern="1200" dirty="0" smtClean="0"/>
            <a:t>оформлення документів в архів.</a:t>
          </a:r>
          <a:endParaRPr lang="uk-UA" sz="2800" b="0" kern="1200" dirty="0"/>
        </a:p>
      </dsp:txBody>
      <dsp:txXfrm>
        <a:off x="0" y="2897416"/>
        <a:ext cx="7890080" cy="1901018"/>
      </dsp:txXfrm>
    </dsp:sp>
    <dsp:sp modelId="{47B6E2EC-E99F-4CCA-8400-0A96CECA4368}">
      <dsp:nvSpPr>
        <dsp:cNvPr id="0" name=""/>
        <dsp:cNvSpPr/>
      </dsp:nvSpPr>
      <dsp:spPr>
        <a:xfrm rot="10800000">
          <a:off x="0" y="2164"/>
          <a:ext cx="7890080" cy="2923766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dk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b="0" kern="1200" dirty="0" smtClean="0"/>
            <a:t>контроль за проходженням і виконанням документів; </a:t>
          </a:r>
          <a:endParaRPr lang="uk-UA" sz="2800" b="0" kern="1200" dirty="0"/>
        </a:p>
      </dsp:txBody>
      <dsp:txXfrm rot="10800000">
        <a:off x="0" y="2164"/>
        <a:ext cx="7890080" cy="292376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DA918C-E4D8-47CE-8269-5209A33FCEE6}">
      <dsp:nvSpPr>
        <dsp:cNvPr id="0" name=""/>
        <dsp:cNvSpPr/>
      </dsp:nvSpPr>
      <dsp:spPr>
        <a:xfrm rot="5400000">
          <a:off x="-146510" y="175497"/>
          <a:ext cx="976735" cy="683714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1</a:t>
          </a:r>
          <a:endParaRPr lang="uk-UA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6510" y="175497"/>
        <a:ext cx="976735" cy="683714"/>
      </dsp:txXfrm>
    </dsp:sp>
    <dsp:sp modelId="{6254839A-A958-4FD6-AF9E-EF963747F5DA}">
      <dsp:nvSpPr>
        <dsp:cNvPr id="0" name=""/>
        <dsp:cNvSpPr/>
      </dsp:nvSpPr>
      <dsp:spPr>
        <a:xfrm rot="5400000">
          <a:off x="3672654" y="-2959952"/>
          <a:ext cx="634877" cy="66127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0" kern="1200" dirty="0" smtClean="0">
              <a:latin typeface="Times New Roman" pitchFamily="18" charset="0"/>
              <a:cs typeface="Times New Roman" pitchFamily="18" charset="0"/>
            </a:rPr>
            <a:t>є </a:t>
          </a:r>
          <a:r>
            <a:rPr lang="uk-UA" sz="2400" b="0" kern="1200" dirty="0" err="1" smtClean="0">
              <a:latin typeface="Times New Roman" pitchFamily="18" charset="0"/>
              <a:cs typeface="Times New Roman" pitchFamily="18" charset="0"/>
            </a:rPr>
            <a:t>програмно-технічнозалежним</a:t>
          </a:r>
          <a:r>
            <a:rPr lang="uk-UA" sz="2400" b="0" kern="1200" dirty="0" smtClean="0">
              <a:latin typeface="Times New Roman" pitchFamily="18" charset="0"/>
              <a:cs typeface="Times New Roman" pitchFamily="18" charset="0"/>
            </a:rPr>
            <a:t> продуктом</a:t>
          </a:r>
          <a:endParaRPr lang="uk-UA" sz="24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672654" y="-2959952"/>
        <a:ext cx="634877" cy="6612757"/>
      </dsp:txXfrm>
    </dsp:sp>
    <dsp:sp modelId="{39EEC810-D025-4C54-9BD5-1CC7EE0D891F}">
      <dsp:nvSpPr>
        <dsp:cNvPr id="0" name=""/>
        <dsp:cNvSpPr/>
      </dsp:nvSpPr>
      <dsp:spPr>
        <a:xfrm rot="5400000">
          <a:off x="-146510" y="1155281"/>
          <a:ext cx="976735" cy="683714"/>
        </a:xfrm>
        <a:prstGeom prst="chevron">
          <a:avLst/>
        </a:prstGeom>
        <a:gradFill rotWithShape="0">
          <a:gsLst>
            <a:gs pos="0">
              <a:schemeClr val="accent5">
                <a:hueOff val="2970924"/>
                <a:satOff val="-15130"/>
                <a:lumOff val="2794"/>
                <a:alphaOff val="0"/>
                <a:tint val="35000"/>
                <a:satMod val="253000"/>
              </a:schemeClr>
            </a:gs>
            <a:gs pos="50000">
              <a:schemeClr val="accent5">
                <a:hueOff val="2970924"/>
                <a:satOff val="-15130"/>
                <a:lumOff val="2794"/>
                <a:alphaOff val="0"/>
                <a:tint val="42000"/>
                <a:satMod val="255000"/>
              </a:schemeClr>
            </a:gs>
            <a:gs pos="97000">
              <a:schemeClr val="accent5">
                <a:hueOff val="2970924"/>
                <a:satOff val="-15130"/>
                <a:lumOff val="2794"/>
                <a:alphaOff val="0"/>
                <a:tint val="53000"/>
                <a:satMod val="260000"/>
              </a:schemeClr>
            </a:gs>
            <a:gs pos="100000">
              <a:schemeClr val="accent5">
                <a:hueOff val="2970924"/>
                <a:satOff val="-15130"/>
                <a:lumOff val="2794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5">
              <a:hueOff val="2970924"/>
              <a:satOff val="-15130"/>
              <a:lumOff val="2794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uk-UA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6510" y="1155281"/>
        <a:ext cx="976735" cy="683714"/>
      </dsp:txXfrm>
    </dsp:sp>
    <dsp:sp modelId="{7FD35A88-8CAE-40C3-808F-16630DF666D6}">
      <dsp:nvSpPr>
        <dsp:cNvPr id="0" name=""/>
        <dsp:cNvSpPr/>
      </dsp:nvSpPr>
      <dsp:spPr>
        <a:xfrm rot="5400000">
          <a:off x="3566128" y="-1980168"/>
          <a:ext cx="847930" cy="66127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2970924"/>
              <a:satOff val="-15130"/>
              <a:lumOff val="279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має широкий спектр інформаційного відображення: текстові, графічні, електронні таблиці, бази даних, мультимедійні</a:t>
          </a:r>
          <a:endParaRPr lang="uk-UA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566128" y="-1980168"/>
        <a:ext cx="847930" cy="6612757"/>
      </dsp:txXfrm>
    </dsp:sp>
    <dsp:sp modelId="{CF8E7358-25B4-4B39-837E-A98541A955E2}">
      <dsp:nvSpPr>
        <dsp:cNvPr id="0" name=""/>
        <dsp:cNvSpPr/>
      </dsp:nvSpPr>
      <dsp:spPr>
        <a:xfrm rot="5400000">
          <a:off x="-146510" y="2102648"/>
          <a:ext cx="976735" cy="683714"/>
        </a:xfrm>
        <a:prstGeom prst="chevron">
          <a:avLst/>
        </a:prstGeom>
        <a:gradFill rotWithShape="0">
          <a:gsLst>
            <a:gs pos="0">
              <a:schemeClr val="accent5">
                <a:hueOff val="5941847"/>
                <a:satOff val="-30260"/>
                <a:lumOff val="5588"/>
                <a:alphaOff val="0"/>
                <a:tint val="35000"/>
                <a:satMod val="253000"/>
              </a:schemeClr>
            </a:gs>
            <a:gs pos="50000">
              <a:schemeClr val="accent5">
                <a:hueOff val="5941847"/>
                <a:satOff val="-30260"/>
                <a:lumOff val="5588"/>
                <a:alphaOff val="0"/>
                <a:tint val="42000"/>
                <a:satMod val="255000"/>
              </a:schemeClr>
            </a:gs>
            <a:gs pos="97000">
              <a:schemeClr val="accent5">
                <a:hueOff val="5941847"/>
                <a:satOff val="-30260"/>
                <a:lumOff val="5588"/>
                <a:alphaOff val="0"/>
                <a:tint val="53000"/>
                <a:satMod val="260000"/>
              </a:schemeClr>
            </a:gs>
            <a:gs pos="100000">
              <a:schemeClr val="accent5">
                <a:hueOff val="5941847"/>
                <a:satOff val="-30260"/>
                <a:lumOff val="5588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5">
              <a:hueOff val="5941847"/>
              <a:satOff val="-30260"/>
              <a:lumOff val="5588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uk-UA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6510" y="2102648"/>
        <a:ext cx="976735" cy="683714"/>
      </dsp:txXfrm>
    </dsp:sp>
    <dsp:sp modelId="{D659AA8A-2B4A-4E12-AA04-B4D398258765}">
      <dsp:nvSpPr>
        <dsp:cNvPr id="0" name=""/>
        <dsp:cNvSpPr/>
      </dsp:nvSpPr>
      <dsp:spPr>
        <a:xfrm rot="5400000">
          <a:off x="3598545" y="-1032801"/>
          <a:ext cx="783096" cy="66127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5941847"/>
              <a:satOff val="-30260"/>
              <a:lumOff val="558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0" kern="1200" dirty="0" smtClean="0">
              <a:latin typeface="Times New Roman" pitchFamily="18" charset="0"/>
              <a:cs typeface="Times New Roman" pitchFamily="18" charset="0"/>
            </a:rPr>
            <a:t>зміст електронного документа може бути </a:t>
          </a:r>
          <a:r>
            <a:rPr lang="uk-UA" sz="2400" b="0" kern="1200" dirty="0" err="1" smtClean="0">
              <a:latin typeface="Times New Roman" pitchFamily="18" charset="0"/>
              <a:cs typeface="Times New Roman" pitchFamily="18" charset="0"/>
            </a:rPr>
            <a:t>фрагментованим</a:t>
          </a:r>
          <a:r>
            <a:rPr lang="uk-UA" sz="2400" b="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uk-UA" sz="24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598545" y="-1032801"/>
        <a:ext cx="783096" cy="6612757"/>
      </dsp:txXfrm>
    </dsp:sp>
    <dsp:sp modelId="{CD494161-A26E-415F-A589-09039D268D58}">
      <dsp:nvSpPr>
        <dsp:cNvPr id="0" name=""/>
        <dsp:cNvSpPr/>
      </dsp:nvSpPr>
      <dsp:spPr>
        <a:xfrm rot="5400000">
          <a:off x="-146510" y="3078120"/>
          <a:ext cx="976735" cy="683714"/>
        </a:xfrm>
        <a:prstGeom prst="chevron">
          <a:avLst/>
        </a:prstGeom>
        <a:gradFill rotWithShape="0">
          <a:gsLst>
            <a:gs pos="0">
              <a:schemeClr val="accent5">
                <a:hueOff val="8912770"/>
                <a:satOff val="-45390"/>
                <a:lumOff val="8381"/>
                <a:alphaOff val="0"/>
                <a:tint val="35000"/>
                <a:satMod val="253000"/>
              </a:schemeClr>
            </a:gs>
            <a:gs pos="50000">
              <a:schemeClr val="accent5">
                <a:hueOff val="8912770"/>
                <a:satOff val="-45390"/>
                <a:lumOff val="8381"/>
                <a:alphaOff val="0"/>
                <a:tint val="42000"/>
                <a:satMod val="255000"/>
              </a:schemeClr>
            </a:gs>
            <a:gs pos="97000">
              <a:schemeClr val="accent5">
                <a:hueOff val="8912770"/>
                <a:satOff val="-45390"/>
                <a:lumOff val="8381"/>
                <a:alphaOff val="0"/>
                <a:tint val="53000"/>
                <a:satMod val="260000"/>
              </a:schemeClr>
            </a:gs>
            <a:gs pos="100000">
              <a:schemeClr val="accent5">
                <a:hueOff val="8912770"/>
                <a:satOff val="-45390"/>
                <a:lumOff val="8381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5">
              <a:hueOff val="8912770"/>
              <a:satOff val="-45390"/>
              <a:lumOff val="8381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4</a:t>
          </a:r>
          <a:endParaRPr lang="uk-UA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6510" y="3078120"/>
        <a:ext cx="976735" cy="683714"/>
      </dsp:txXfrm>
    </dsp:sp>
    <dsp:sp modelId="{E064F882-F1EA-499F-8BF2-13F7406AD930}">
      <dsp:nvSpPr>
        <dsp:cNvPr id="0" name=""/>
        <dsp:cNvSpPr/>
      </dsp:nvSpPr>
      <dsp:spPr>
        <a:xfrm rot="5400000">
          <a:off x="3570439" y="-57329"/>
          <a:ext cx="839308" cy="66127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8912770"/>
              <a:satOff val="-45390"/>
              <a:lumOff val="838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0" kern="1200" dirty="0" smtClean="0">
              <a:latin typeface="Times New Roman" pitchFamily="18" charset="0"/>
              <a:cs typeface="Times New Roman" pitchFamily="18" charset="0"/>
            </a:rPr>
            <a:t>може мати посилання, які не контролюються авторами</a:t>
          </a:r>
          <a:endParaRPr lang="uk-UA" sz="24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570439" y="-57329"/>
        <a:ext cx="839308" cy="6612757"/>
      </dsp:txXfrm>
    </dsp:sp>
    <dsp:sp modelId="{26575621-8B5D-4BE5-B2DF-79122B4730E0}">
      <dsp:nvSpPr>
        <dsp:cNvPr id="0" name=""/>
        <dsp:cNvSpPr/>
      </dsp:nvSpPr>
      <dsp:spPr>
        <a:xfrm rot="5400000">
          <a:off x="-146510" y="4197123"/>
          <a:ext cx="976735" cy="683714"/>
        </a:xfrm>
        <a:prstGeom prst="chevron">
          <a:avLst/>
        </a:prstGeom>
        <a:gradFill rotWithShape="0">
          <a:gsLst>
            <a:gs pos="0">
              <a:schemeClr val="accent5">
                <a:hueOff val="11883694"/>
                <a:satOff val="-60520"/>
                <a:lumOff val="11175"/>
                <a:alphaOff val="0"/>
                <a:tint val="35000"/>
                <a:satMod val="253000"/>
              </a:schemeClr>
            </a:gs>
            <a:gs pos="50000">
              <a:schemeClr val="accent5">
                <a:hueOff val="11883694"/>
                <a:satOff val="-60520"/>
                <a:lumOff val="11175"/>
                <a:alphaOff val="0"/>
                <a:tint val="42000"/>
                <a:satMod val="255000"/>
              </a:schemeClr>
            </a:gs>
            <a:gs pos="97000">
              <a:schemeClr val="accent5">
                <a:hueOff val="11883694"/>
                <a:satOff val="-60520"/>
                <a:lumOff val="11175"/>
                <a:alphaOff val="0"/>
                <a:tint val="53000"/>
                <a:satMod val="260000"/>
              </a:schemeClr>
            </a:gs>
            <a:gs pos="100000">
              <a:schemeClr val="accent5">
                <a:hueOff val="11883694"/>
                <a:satOff val="-60520"/>
                <a:lumOff val="11175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5">
              <a:hueOff val="11883694"/>
              <a:satOff val="-60520"/>
              <a:lumOff val="11175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5</a:t>
          </a:r>
          <a:endParaRPr lang="uk-UA" sz="20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46510" y="4197123"/>
        <a:ext cx="976735" cy="683714"/>
      </dsp:txXfrm>
    </dsp:sp>
    <dsp:sp modelId="{CF15FD55-666C-422B-9278-FE09660E77A5}">
      <dsp:nvSpPr>
        <dsp:cNvPr id="0" name=""/>
        <dsp:cNvSpPr/>
      </dsp:nvSpPr>
      <dsp:spPr>
        <a:xfrm rot="5400000">
          <a:off x="3426909" y="1061673"/>
          <a:ext cx="1126368" cy="661275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11883694"/>
              <a:satOff val="-60520"/>
              <a:lumOff val="111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b="0" kern="1200" dirty="0" smtClean="0">
              <a:latin typeface="Times New Roman" pitchFamily="18" charset="0"/>
              <a:cs typeface="Times New Roman" pitchFamily="18" charset="0"/>
            </a:rPr>
            <a:t>зберігають на фізичних носіях інформації (магнітні, оптичні пристрої)</a:t>
          </a:r>
          <a:endParaRPr lang="uk-UA" sz="2400" b="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426909" y="1061673"/>
        <a:ext cx="1126368" cy="661275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7B6A53-24F4-40F7-B93A-FFB513CE5B5B}">
      <dsp:nvSpPr>
        <dsp:cNvPr id="0" name=""/>
        <dsp:cNvSpPr/>
      </dsp:nvSpPr>
      <dsp:spPr>
        <a:xfrm>
          <a:off x="0" y="253820"/>
          <a:ext cx="7296472" cy="1392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6287" tIns="354076" rIns="56628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b="1" kern="1200" dirty="0" smtClean="0">
              <a:latin typeface="Times New Roman" pitchFamily="18" charset="0"/>
              <a:cs typeface="Times New Roman" pitchFamily="18" charset="0"/>
            </a:rPr>
            <a:t>Юридична сила електронного документа не може бути заперечена виключно через те, що він має електронну форму.</a:t>
          </a:r>
          <a:endParaRPr lang="uk-UA" sz="2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53820"/>
        <a:ext cx="7296472" cy="1392300"/>
      </dsp:txXfrm>
    </dsp:sp>
    <dsp:sp modelId="{517F3D6A-DC2C-4180-8F37-C90C970A3499}">
      <dsp:nvSpPr>
        <dsp:cNvPr id="0" name=""/>
        <dsp:cNvSpPr/>
      </dsp:nvSpPr>
      <dsp:spPr>
        <a:xfrm>
          <a:off x="364823" y="2900"/>
          <a:ext cx="5107530" cy="50184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alpha val="9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alpha val="9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alpha val="9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latin typeface="Times New Roman" pitchFamily="18" charset="0"/>
              <a:cs typeface="Times New Roman" pitchFamily="18" charset="0"/>
            </a:rPr>
            <a:t>1</a:t>
          </a:r>
          <a:endParaRPr lang="uk-UA" sz="2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4823" y="2900"/>
        <a:ext cx="5107530" cy="501840"/>
      </dsp:txXfrm>
    </dsp:sp>
    <dsp:sp modelId="{5E2E65E5-5E29-4951-B24A-B81212B39A76}">
      <dsp:nvSpPr>
        <dsp:cNvPr id="0" name=""/>
        <dsp:cNvSpPr/>
      </dsp:nvSpPr>
      <dsp:spPr>
        <a:xfrm>
          <a:off x="0" y="1988840"/>
          <a:ext cx="7296472" cy="1392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6287" tIns="354076" rIns="56628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b="1" kern="1200" dirty="0" smtClean="0">
              <a:latin typeface="Times New Roman" pitchFamily="18" charset="0"/>
              <a:cs typeface="Times New Roman" pitchFamily="18" charset="0"/>
            </a:rPr>
            <a:t>Допустимість електронного документа як доказу не може заперечуватися виключно на підставі того, що він має електронну форму.</a:t>
          </a:r>
          <a:endParaRPr lang="uk-UA" sz="2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988840"/>
        <a:ext cx="7296472" cy="1392300"/>
      </dsp:txXfrm>
    </dsp:sp>
    <dsp:sp modelId="{09BCC71A-47AF-43A8-867B-E64CB330EA03}">
      <dsp:nvSpPr>
        <dsp:cNvPr id="0" name=""/>
        <dsp:cNvSpPr/>
      </dsp:nvSpPr>
      <dsp:spPr>
        <a:xfrm>
          <a:off x="364823" y="1737920"/>
          <a:ext cx="5107530" cy="50184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92000"/>
                <a:satMod val="170000"/>
              </a:schemeClr>
            </a:gs>
            <a:gs pos="15000">
              <a:schemeClr val="accent1">
                <a:alpha val="90000"/>
                <a:hueOff val="0"/>
                <a:satOff val="0"/>
                <a:lumOff val="0"/>
                <a:alphaOff val="-20000"/>
                <a:tint val="92000"/>
                <a:shade val="99000"/>
                <a:satMod val="170000"/>
              </a:schemeClr>
            </a:gs>
            <a:gs pos="62000">
              <a:schemeClr val="accent1">
                <a:alpha val="90000"/>
                <a:hueOff val="0"/>
                <a:satOff val="0"/>
                <a:lumOff val="0"/>
                <a:alphaOff val="-20000"/>
                <a:tint val="96000"/>
                <a:shade val="80000"/>
                <a:satMod val="170000"/>
              </a:schemeClr>
            </a:gs>
            <a:gs pos="97000">
              <a:schemeClr val="accent1">
                <a:alpha val="90000"/>
                <a:hueOff val="0"/>
                <a:satOff val="0"/>
                <a:lumOff val="0"/>
                <a:alphaOff val="-20000"/>
                <a:tint val="98000"/>
                <a:shade val="63000"/>
                <a:satMod val="17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uk-UA" sz="2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4823" y="1737920"/>
        <a:ext cx="5107530" cy="501840"/>
      </dsp:txXfrm>
    </dsp:sp>
    <dsp:sp modelId="{FAEDE7BE-A31B-48AE-8EA6-FC548BB1B28E}">
      <dsp:nvSpPr>
        <dsp:cNvPr id="0" name=""/>
        <dsp:cNvSpPr/>
      </dsp:nvSpPr>
      <dsp:spPr>
        <a:xfrm>
          <a:off x="0" y="3723860"/>
          <a:ext cx="7296472" cy="10977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6287" tIns="354076" rIns="566287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b="1" kern="1200" dirty="0" smtClean="0">
              <a:latin typeface="Times New Roman" pitchFamily="18" charset="0"/>
              <a:cs typeface="Times New Roman" pitchFamily="18" charset="0"/>
            </a:rPr>
            <a:t>Електронний документ не може бути застосовано як оригінал:</a:t>
          </a:r>
          <a:endParaRPr lang="uk-UA" sz="2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723860"/>
        <a:ext cx="7296472" cy="1097775"/>
      </dsp:txXfrm>
    </dsp:sp>
    <dsp:sp modelId="{728937BB-E63B-4F76-86B3-C033EEA2BDFF}">
      <dsp:nvSpPr>
        <dsp:cNvPr id="0" name=""/>
        <dsp:cNvSpPr/>
      </dsp:nvSpPr>
      <dsp:spPr>
        <a:xfrm>
          <a:off x="364823" y="3472940"/>
          <a:ext cx="5107530" cy="50184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92000"/>
                <a:satMod val="170000"/>
              </a:schemeClr>
            </a:gs>
            <a:gs pos="15000">
              <a:schemeClr val="accent1">
                <a:alpha val="90000"/>
                <a:hueOff val="0"/>
                <a:satOff val="0"/>
                <a:lumOff val="0"/>
                <a:alphaOff val="-40000"/>
                <a:tint val="92000"/>
                <a:shade val="99000"/>
                <a:satMod val="170000"/>
              </a:schemeClr>
            </a:gs>
            <a:gs pos="62000">
              <a:schemeClr val="accent1">
                <a:alpha val="90000"/>
                <a:hueOff val="0"/>
                <a:satOff val="0"/>
                <a:lumOff val="0"/>
                <a:alphaOff val="-40000"/>
                <a:tint val="96000"/>
                <a:shade val="80000"/>
                <a:satMod val="170000"/>
              </a:schemeClr>
            </a:gs>
            <a:gs pos="97000">
              <a:schemeClr val="accent1">
                <a:alpha val="90000"/>
                <a:hueOff val="0"/>
                <a:satOff val="0"/>
                <a:lumOff val="0"/>
                <a:alphaOff val="-40000"/>
                <a:tint val="98000"/>
                <a:shade val="63000"/>
                <a:satMod val="17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052" tIns="0" rIns="193052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uk-UA" sz="2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4823" y="3472940"/>
        <a:ext cx="5107530" cy="50184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EEC810-D025-4C54-9BD5-1CC7EE0D891F}">
      <dsp:nvSpPr>
        <dsp:cNvPr id="0" name=""/>
        <dsp:cNvSpPr/>
      </dsp:nvSpPr>
      <dsp:spPr>
        <a:xfrm rot="5400000">
          <a:off x="-179368" y="181899"/>
          <a:ext cx="1195792" cy="83705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alpha val="90000"/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alpha val="90000"/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alpha val="90000"/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latin typeface="Times New Roman" pitchFamily="18" charset="0"/>
              <a:cs typeface="Times New Roman" pitchFamily="18" charset="0"/>
            </a:rPr>
            <a:t>1</a:t>
          </a:r>
          <a:endParaRPr lang="uk-UA" sz="22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79368" y="181899"/>
        <a:ext cx="1195792" cy="837055"/>
      </dsp:txXfrm>
    </dsp:sp>
    <dsp:sp modelId="{7FD35A88-8CAE-40C3-808F-16630DF666D6}">
      <dsp:nvSpPr>
        <dsp:cNvPr id="0" name=""/>
        <dsp:cNvSpPr/>
      </dsp:nvSpPr>
      <dsp:spPr>
        <a:xfrm rot="5400000">
          <a:off x="3905116" y="-3042737"/>
          <a:ext cx="731678" cy="68678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2200" b="1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>
              <a:latin typeface="Times New Roman" pitchFamily="18" charset="0"/>
              <a:cs typeface="Times New Roman" pitchFamily="18" charset="0"/>
            </a:rPr>
            <a:t>свідоцтва про право на спадщину;</a:t>
          </a:r>
          <a:endParaRPr lang="uk-UA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905116" y="-3042737"/>
        <a:ext cx="731678" cy="6867800"/>
      </dsp:txXfrm>
    </dsp:sp>
    <dsp:sp modelId="{99ABA94C-1DA3-4B97-AE21-9F338DAB7DEF}">
      <dsp:nvSpPr>
        <dsp:cNvPr id="0" name=""/>
        <dsp:cNvSpPr/>
      </dsp:nvSpPr>
      <dsp:spPr>
        <a:xfrm rot="5400000">
          <a:off x="-179368" y="1316803"/>
          <a:ext cx="1195792" cy="83705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92000"/>
                <a:satMod val="170000"/>
              </a:schemeClr>
            </a:gs>
            <a:gs pos="15000">
              <a:schemeClr val="accent1">
                <a:alpha val="90000"/>
                <a:hueOff val="0"/>
                <a:satOff val="0"/>
                <a:lumOff val="0"/>
                <a:alphaOff val="-20000"/>
                <a:tint val="92000"/>
                <a:shade val="99000"/>
                <a:satMod val="170000"/>
              </a:schemeClr>
            </a:gs>
            <a:gs pos="62000">
              <a:schemeClr val="accent1">
                <a:alpha val="90000"/>
                <a:hueOff val="0"/>
                <a:satOff val="0"/>
                <a:lumOff val="0"/>
                <a:alphaOff val="-20000"/>
                <a:tint val="96000"/>
                <a:shade val="80000"/>
                <a:satMod val="170000"/>
              </a:schemeClr>
            </a:gs>
            <a:gs pos="97000">
              <a:schemeClr val="accent1">
                <a:alpha val="90000"/>
                <a:hueOff val="0"/>
                <a:satOff val="0"/>
                <a:lumOff val="0"/>
                <a:alphaOff val="-20000"/>
                <a:tint val="98000"/>
                <a:shade val="63000"/>
                <a:satMod val="17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>
              <a:latin typeface="Times New Roman" pitchFamily="18" charset="0"/>
              <a:cs typeface="Times New Roman" pitchFamily="18" charset="0"/>
            </a:rPr>
            <a:t>2</a:t>
          </a:r>
          <a:endParaRPr lang="uk-UA" sz="2200" b="1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79368" y="1316803"/>
        <a:ext cx="1195792" cy="837055"/>
      </dsp:txXfrm>
    </dsp:sp>
    <dsp:sp modelId="{51442C7C-21BE-403A-9ED2-5AC9A2F4F6C2}">
      <dsp:nvSpPr>
        <dsp:cNvPr id="0" name=""/>
        <dsp:cNvSpPr/>
      </dsp:nvSpPr>
      <dsp:spPr>
        <a:xfrm rot="5400000">
          <a:off x="3751411" y="-1907832"/>
          <a:ext cx="1039087" cy="68678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200" kern="1200" dirty="0" smtClean="0">
              <a:latin typeface="Times New Roman" pitchFamily="18" charset="0"/>
              <a:cs typeface="Times New Roman" pitchFamily="18" charset="0"/>
            </a:rPr>
            <a:t>документа, який відповідно до законодавства може бути створений лише в одному оригінальному примірнику</a:t>
          </a:r>
          <a:endParaRPr lang="uk-UA" sz="2200" kern="1200" dirty="0" smtClean="0"/>
        </a:p>
      </dsp:txBody>
      <dsp:txXfrm rot="5400000">
        <a:off x="3751411" y="-1907832"/>
        <a:ext cx="1039087" cy="6867800"/>
      </dsp:txXfrm>
    </dsp:sp>
    <dsp:sp modelId="{E1A4C283-2B04-4355-975E-90D8C8CE9344}">
      <dsp:nvSpPr>
        <dsp:cNvPr id="0" name=""/>
        <dsp:cNvSpPr/>
      </dsp:nvSpPr>
      <dsp:spPr>
        <a:xfrm rot="5400000">
          <a:off x="-179368" y="2320797"/>
          <a:ext cx="1195792" cy="837055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92000"/>
                <a:satMod val="170000"/>
              </a:schemeClr>
            </a:gs>
            <a:gs pos="15000">
              <a:schemeClr val="accent1">
                <a:alpha val="90000"/>
                <a:hueOff val="0"/>
                <a:satOff val="0"/>
                <a:lumOff val="0"/>
                <a:alphaOff val="-40000"/>
                <a:tint val="92000"/>
                <a:shade val="99000"/>
                <a:satMod val="170000"/>
              </a:schemeClr>
            </a:gs>
            <a:gs pos="62000">
              <a:schemeClr val="accent1">
                <a:alpha val="90000"/>
                <a:hueOff val="0"/>
                <a:satOff val="0"/>
                <a:lumOff val="0"/>
                <a:alphaOff val="-40000"/>
                <a:tint val="96000"/>
                <a:shade val="80000"/>
                <a:satMod val="170000"/>
              </a:schemeClr>
            </a:gs>
            <a:gs pos="97000">
              <a:schemeClr val="accent1">
                <a:alpha val="90000"/>
                <a:hueOff val="0"/>
                <a:satOff val="0"/>
                <a:lumOff val="0"/>
                <a:alphaOff val="-40000"/>
                <a:tint val="98000"/>
                <a:shade val="63000"/>
                <a:satMod val="17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latin typeface="Times New Roman" pitchFamily="18" charset="0"/>
              <a:cs typeface="Times New Roman" pitchFamily="18" charset="0"/>
            </a:rPr>
            <a:t>3</a:t>
          </a:r>
          <a:endParaRPr lang="uk-UA" sz="22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179368" y="2320797"/>
        <a:ext cx="1195792" cy="837055"/>
      </dsp:txXfrm>
    </dsp:sp>
    <dsp:sp modelId="{908ADE41-CE7B-4B66-9978-D21002341A0A}">
      <dsp:nvSpPr>
        <dsp:cNvPr id="0" name=""/>
        <dsp:cNvSpPr/>
      </dsp:nvSpPr>
      <dsp:spPr>
        <a:xfrm rot="5400000">
          <a:off x="3932184" y="-903839"/>
          <a:ext cx="677542" cy="686780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200" kern="1200" dirty="0" smtClean="0">
              <a:latin typeface="Times New Roman" pitchFamily="18" charset="0"/>
              <a:cs typeface="Times New Roman" pitchFamily="18" charset="0"/>
            </a:rPr>
            <a:t>в інших випадках, передбачених законом</a:t>
          </a:r>
        </a:p>
        <a:p>
          <a:pPr lvl="1" algn="l">
            <a:spcBef>
              <a:spcPct val="0"/>
            </a:spcBef>
            <a:buChar char="••"/>
          </a:pPr>
          <a:endParaRPr lang="uk-UA" sz="2200" kern="1200" dirty="0"/>
        </a:p>
      </dsp:txBody>
      <dsp:txXfrm rot="5400000">
        <a:off x="3932184" y="-903839"/>
        <a:ext cx="677542" cy="6867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C0BF9C-EAE0-4269-A8DC-82AC39A25087}">
      <dsp:nvSpPr>
        <dsp:cNvPr id="0" name=""/>
        <dsp:cNvSpPr/>
      </dsp:nvSpPr>
      <dsp:spPr>
        <a:xfrm>
          <a:off x="0" y="360040"/>
          <a:ext cx="7704856" cy="8674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97982" tIns="114304" rIns="597982" bIns="156464" numCol="1" spcCol="1270" anchor="t" anchorCtr="0">
          <a:noAutofit/>
        </a:bodyPr>
        <a:lstStyle/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uk-UA" sz="2200" b="1" kern="1200" dirty="0" smtClean="0">
              <a:latin typeface="Times New Roman" pitchFamily="18" charset="0"/>
              <a:cs typeface="Times New Roman" pitchFamily="18" charset="0"/>
            </a:rPr>
            <a:t>Електронний документ не може бути застосовано як оригінал:</a:t>
          </a:r>
          <a:endParaRPr lang="uk-UA" sz="2200" kern="1200" dirty="0">
            <a:latin typeface="Times New Roman" pitchFamily="18" charset="0"/>
            <a:cs typeface="Times New Roman" pitchFamily="18" charset="0"/>
          </a:endParaRPr>
        </a:p>
        <a:p>
          <a:pPr marL="0" marR="0" lvl="1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uk-UA" sz="2000" b="1" kern="1200" dirty="0" smtClean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kern="1200" dirty="0"/>
        </a:p>
      </dsp:txBody>
      <dsp:txXfrm>
        <a:off x="0" y="360040"/>
        <a:ext cx="7704856" cy="867467"/>
      </dsp:txXfrm>
    </dsp:sp>
    <dsp:sp modelId="{E8C7ADBD-19B4-4513-AF22-6B29975A201C}">
      <dsp:nvSpPr>
        <dsp:cNvPr id="0" name=""/>
        <dsp:cNvSpPr/>
      </dsp:nvSpPr>
      <dsp:spPr>
        <a:xfrm>
          <a:off x="384866" y="950"/>
          <a:ext cx="5388132" cy="47616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858" tIns="0" rIns="203858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3</a:t>
          </a:r>
          <a:endParaRPr lang="uk-UA" sz="1800" b="1" kern="1200" dirty="0"/>
        </a:p>
      </dsp:txBody>
      <dsp:txXfrm>
        <a:off x="384866" y="950"/>
        <a:ext cx="5388132" cy="476168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8A2692-B2AE-4EE1-9486-A0E3B0CE9563}">
      <dsp:nvSpPr>
        <dsp:cNvPr id="0" name=""/>
        <dsp:cNvSpPr/>
      </dsp:nvSpPr>
      <dsp:spPr>
        <a:xfrm rot="10800000">
          <a:off x="544095" y="30132"/>
          <a:ext cx="6837508" cy="1076860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5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5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4866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це сукупність процесів</a:t>
          </a:r>
          <a:endParaRPr lang="uk-UA" sz="2800" kern="1200" dirty="0"/>
        </a:p>
      </dsp:txBody>
      <dsp:txXfrm rot="10800000">
        <a:off x="544095" y="30132"/>
        <a:ext cx="6837508" cy="1076860"/>
      </dsp:txXfrm>
    </dsp:sp>
    <dsp:sp modelId="{24B2955B-770A-4832-A36D-036A4634A4F2}">
      <dsp:nvSpPr>
        <dsp:cNvPr id="0" name=""/>
        <dsp:cNvSpPr/>
      </dsp:nvSpPr>
      <dsp:spPr>
        <a:xfrm>
          <a:off x="215767" y="30132"/>
          <a:ext cx="1076860" cy="107686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5">
              <a:tint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BFF02D9-7416-446C-A403-71AA5382E98E}">
      <dsp:nvSpPr>
        <dsp:cNvPr id="0" name=""/>
        <dsp:cNvSpPr/>
      </dsp:nvSpPr>
      <dsp:spPr>
        <a:xfrm rot="10800000">
          <a:off x="400068" y="1393866"/>
          <a:ext cx="6983554" cy="1520225"/>
        </a:xfrm>
        <a:prstGeom prst="homePlate">
          <a:avLst/>
        </a:prstGeom>
        <a:gradFill rotWithShape="0">
          <a:gsLst>
            <a:gs pos="0">
              <a:schemeClr val="accent5">
                <a:hueOff val="5941847"/>
                <a:satOff val="-30260"/>
                <a:lumOff val="5588"/>
                <a:alphaOff val="0"/>
                <a:tint val="92000"/>
                <a:satMod val="170000"/>
              </a:schemeClr>
            </a:gs>
            <a:gs pos="15000">
              <a:schemeClr val="accent5">
                <a:hueOff val="5941847"/>
                <a:satOff val="-30260"/>
                <a:lumOff val="5588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5941847"/>
                <a:satOff val="-30260"/>
                <a:lumOff val="5588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5941847"/>
                <a:satOff val="-30260"/>
                <a:lumOff val="5588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5941847"/>
                <a:satOff val="-30260"/>
                <a:lumOff val="5588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5">
              <a:hueOff val="5941847"/>
              <a:satOff val="-30260"/>
              <a:lumOff val="5588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4866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створення, обробки, відправлення, передачі, одержання, зберігання, використання й знищення</a:t>
          </a:r>
          <a:endParaRPr lang="uk-UA" sz="2400" kern="1200" dirty="0"/>
        </a:p>
      </dsp:txBody>
      <dsp:txXfrm rot="10800000">
        <a:off x="400068" y="1393866"/>
        <a:ext cx="6983554" cy="1520225"/>
      </dsp:txXfrm>
    </dsp:sp>
    <dsp:sp modelId="{ECBB91E4-B990-4F55-AFF5-A31FCE93AC47}">
      <dsp:nvSpPr>
        <dsp:cNvPr id="0" name=""/>
        <dsp:cNvSpPr/>
      </dsp:nvSpPr>
      <dsp:spPr>
        <a:xfrm>
          <a:off x="248256" y="1646443"/>
          <a:ext cx="1076860" cy="1076860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5">
              <a:tint val="50000"/>
              <a:hueOff val="6492582"/>
              <a:satOff val="-3393"/>
              <a:lumOff val="222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B875950-26B1-478C-B187-181BF932E0C8}">
      <dsp:nvSpPr>
        <dsp:cNvPr id="0" name=""/>
        <dsp:cNvSpPr/>
      </dsp:nvSpPr>
      <dsp:spPr>
        <a:xfrm rot="10800000">
          <a:off x="542948" y="3240539"/>
          <a:ext cx="6841896" cy="1559509"/>
        </a:xfrm>
        <a:prstGeom prst="homePlate">
          <a:avLst/>
        </a:prstGeom>
        <a:gradFill rotWithShape="0">
          <a:gsLst>
            <a:gs pos="0">
              <a:schemeClr val="accent5">
                <a:hueOff val="11883694"/>
                <a:satOff val="-60520"/>
                <a:lumOff val="11175"/>
                <a:alphaOff val="0"/>
                <a:tint val="92000"/>
                <a:satMod val="170000"/>
              </a:schemeClr>
            </a:gs>
            <a:gs pos="15000">
              <a:schemeClr val="accent5">
                <a:hueOff val="11883694"/>
                <a:satOff val="-60520"/>
                <a:lumOff val="11175"/>
                <a:alphaOff val="0"/>
                <a:tint val="92000"/>
                <a:shade val="99000"/>
                <a:satMod val="170000"/>
              </a:schemeClr>
            </a:gs>
            <a:gs pos="62000">
              <a:schemeClr val="accent5">
                <a:hueOff val="11883694"/>
                <a:satOff val="-60520"/>
                <a:lumOff val="11175"/>
                <a:alphaOff val="0"/>
                <a:tint val="96000"/>
                <a:shade val="80000"/>
                <a:satMod val="170000"/>
              </a:schemeClr>
            </a:gs>
            <a:gs pos="97000">
              <a:schemeClr val="accent5">
                <a:hueOff val="11883694"/>
                <a:satOff val="-60520"/>
                <a:lumOff val="11175"/>
                <a:alphaOff val="0"/>
                <a:tint val="98000"/>
                <a:shade val="63000"/>
                <a:satMod val="170000"/>
              </a:schemeClr>
            </a:gs>
            <a:gs pos="100000">
              <a:schemeClr val="accent5">
                <a:hueOff val="11883694"/>
                <a:satOff val="-60520"/>
                <a:lumOff val="11175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5">
              <a:hueOff val="11883694"/>
              <a:satOff val="-60520"/>
              <a:lumOff val="11175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74866" tIns="91440" rIns="170688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електронних документів, які виконуються з використанням перевірки цілісності і, якщо буде потреба, підтвердження факту одержання таких документів</a:t>
          </a:r>
          <a:endParaRPr lang="uk-UA" sz="2400" kern="1200" dirty="0"/>
        </a:p>
      </dsp:txBody>
      <dsp:txXfrm rot="10800000">
        <a:off x="542948" y="3240539"/>
        <a:ext cx="6841896" cy="1559509"/>
      </dsp:txXfrm>
    </dsp:sp>
    <dsp:sp modelId="{4EE72B60-DF9C-43B6-8CF9-A6EFBB8222AB}">
      <dsp:nvSpPr>
        <dsp:cNvPr id="0" name=""/>
        <dsp:cNvSpPr/>
      </dsp:nvSpPr>
      <dsp:spPr>
        <a:xfrm>
          <a:off x="274736" y="3504068"/>
          <a:ext cx="1076860" cy="1076860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5">
              <a:tint val="50000"/>
              <a:hueOff val="12985163"/>
              <a:satOff val="-6786"/>
              <a:lumOff val="445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014B32-0D25-40ED-99BD-4D5FD276853D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noProof="0" smtClean="0"/>
              <a:t>Образец текста</a:t>
            </a:r>
          </a:p>
          <a:p>
            <a:pPr lvl="1"/>
            <a:r>
              <a:rPr lang="uk-UA" noProof="0" smtClean="0"/>
              <a:t>Второй уровень</a:t>
            </a:r>
          </a:p>
          <a:p>
            <a:pPr lvl="2"/>
            <a:r>
              <a:rPr lang="uk-UA" noProof="0" smtClean="0"/>
              <a:t>Третий уровень</a:t>
            </a:r>
          </a:p>
          <a:p>
            <a:pPr lvl="3"/>
            <a:r>
              <a:rPr lang="uk-UA" noProof="0" smtClean="0"/>
              <a:t>Четвертый уровень</a:t>
            </a:r>
          </a:p>
          <a:p>
            <a:pPr lvl="4"/>
            <a:r>
              <a:rPr lang="uk-UA" noProof="0" smtClean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FD518-1FD0-4FD1-9B2E-71A588D93C1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D518-1FD0-4FD1-9B2E-71A588D93C11}" type="slidenum">
              <a:rPr lang="uk-UA" smtClean="0"/>
              <a:pPr/>
              <a:t>1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476672" y="4343400"/>
            <a:ext cx="5904656" cy="4114800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endParaRPr lang="uk-UA" sz="1800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D518-1FD0-4FD1-9B2E-71A588D93C11}" type="slidenum">
              <a:rPr lang="uk-UA" smtClean="0"/>
              <a:pPr/>
              <a:t>2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476672" y="4343400"/>
            <a:ext cx="5904656" cy="4114800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endParaRPr lang="uk-UA" sz="1800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D518-1FD0-4FD1-9B2E-71A588D93C11}" type="slidenum">
              <a:rPr lang="uk-UA" smtClean="0"/>
              <a:pPr/>
              <a:t>3</a:t>
            </a:fld>
            <a:endParaRPr lang="uk-U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476672" y="4343400"/>
            <a:ext cx="5904656" cy="4114800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endParaRPr lang="uk-UA" sz="1800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D518-1FD0-4FD1-9B2E-71A588D93C11}" type="slidenum">
              <a:rPr lang="uk-UA" smtClean="0"/>
              <a:pPr/>
              <a:t>4</a:t>
            </a:fld>
            <a:endParaRPr lang="uk-U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476672" y="4343400"/>
            <a:ext cx="5904656" cy="4114800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endParaRPr lang="uk-UA" sz="1800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D518-1FD0-4FD1-9B2E-71A588D93C11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2000" noProof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D518-1FD0-4FD1-9B2E-71A588D93C11}" type="slidenum">
              <a:rPr lang="uk-UA" smtClean="0"/>
              <a:pPr/>
              <a:t>6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uk-UA" sz="2000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D518-1FD0-4FD1-9B2E-71A588D93C11}" type="slidenum">
              <a:rPr lang="uk-UA" smtClean="0"/>
              <a:pPr/>
              <a:t>7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uk-UA" sz="2000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D518-1FD0-4FD1-9B2E-71A588D93C11}" type="slidenum">
              <a:rPr lang="uk-UA" smtClean="0"/>
              <a:pPr/>
              <a:t>8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uk-UA" sz="2000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FD518-1FD0-4FD1-9B2E-71A588D93C11}" type="slidenum">
              <a:rPr lang="uk-UA" smtClean="0"/>
              <a:pPr/>
              <a:t>9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>
                <a:latin typeface="Arial" pitchFamily="34" charset="0"/>
                <a:cs typeface="Arial" pitchFamily="34" charset="0"/>
              </a:defRPr>
            </a:lvl1pPr>
            <a:extLst/>
          </a:lstStyle>
          <a:p>
            <a:r>
              <a:rPr kumimoji="0" lang="uk-UA" noProof="0" dirty="0" err="1" smtClean="0"/>
              <a:t>Образец</a:t>
            </a:r>
            <a:r>
              <a:rPr kumimoji="0" lang="uk-UA" noProof="0" dirty="0" smtClean="0"/>
              <a:t> заголовка</a:t>
            </a:r>
            <a:endParaRPr kumimoji="0" lang="uk-UA" noProof="0" dirty="0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noProof="0" dirty="0" err="1" smtClean="0"/>
              <a:t>Образец</a:t>
            </a:r>
            <a:r>
              <a:rPr kumimoji="0" lang="uk-UA" noProof="0" dirty="0" smtClean="0"/>
              <a:t> </a:t>
            </a:r>
            <a:r>
              <a:rPr kumimoji="0" lang="uk-UA" noProof="0" dirty="0" err="1" smtClean="0"/>
              <a:t>подзаголовка</a:t>
            </a:r>
            <a:endParaRPr kumimoji="0" lang="uk-UA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noProof="0" smtClean="0"/>
              <a:t>Образец заголовка</a:t>
            </a:r>
            <a:endParaRPr kumimoji="0" lang="uk-UA" noProof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noProof="0" smtClean="0"/>
              <a:t>Образец текста</a:t>
            </a:r>
          </a:p>
          <a:p>
            <a:pPr lvl="1" eaLnBrk="1" latinLnBrk="0" hangingPunct="1"/>
            <a:r>
              <a:rPr lang="uk-UA" noProof="0" smtClean="0"/>
              <a:t>Второй уровень</a:t>
            </a:r>
          </a:p>
          <a:p>
            <a:pPr lvl="2" eaLnBrk="1" latinLnBrk="0" hangingPunct="1"/>
            <a:r>
              <a:rPr lang="uk-UA" noProof="0" smtClean="0"/>
              <a:t>Третий уровень</a:t>
            </a:r>
          </a:p>
          <a:p>
            <a:pPr lvl="3" eaLnBrk="1" latinLnBrk="0" hangingPunct="1"/>
            <a:r>
              <a:rPr lang="uk-UA" noProof="0" smtClean="0"/>
              <a:t>Четвертый уровень</a:t>
            </a:r>
          </a:p>
          <a:p>
            <a:pPr lvl="4" eaLnBrk="1" latinLnBrk="0" hangingPunct="1"/>
            <a:r>
              <a:rPr lang="uk-UA" noProof="0" smtClean="0"/>
              <a:t>Пятый уровень</a:t>
            </a:r>
            <a:endParaRPr kumimoji="0" lang="uk-UA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uk-UA" noProof="0" smtClean="0"/>
              <a:t>Образец заголовка</a:t>
            </a:r>
            <a:endParaRPr kumimoji="0" lang="uk-UA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uk-UA" noProof="0" smtClean="0"/>
              <a:t>Образец заголовка</a:t>
            </a:r>
            <a:endParaRPr kumimoji="0" lang="uk-UA" noProof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noProof="0" smtClean="0"/>
              <a:t>Образец текста</a:t>
            </a:r>
          </a:p>
          <a:p>
            <a:pPr lvl="1" eaLnBrk="1" latinLnBrk="0" hangingPunct="1"/>
            <a:r>
              <a:rPr lang="uk-UA" noProof="0" smtClean="0"/>
              <a:t>Второй уровень</a:t>
            </a:r>
          </a:p>
          <a:p>
            <a:pPr lvl="2" eaLnBrk="1" latinLnBrk="0" hangingPunct="1"/>
            <a:r>
              <a:rPr lang="uk-UA" noProof="0" smtClean="0"/>
              <a:t>Третий уровень</a:t>
            </a:r>
          </a:p>
          <a:p>
            <a:pPr lvl="3" eaLnBrk="1" latinLnBrk="0" hangingPunct="1"/>
            <a:r>
              <a:rPr lang="uk-UA" noProof="0" smtClean="0"/>
              <a:t>Четвертый уровень</a:t>
            </a:r>
          </a:p>
          <a:p>
            <a:pPr lvl="4" eaLnBrk="1" latinLnBrk="0" hangingPunct="1"/>
            <a:r>
              <a:rPr lang="uk-UA" noProof="0" smtClean="0"/>
              <a:t>Пятый уровень</a:t>
            </a:r>
            <a:endParaRPr kumimoji="0" lang="uk-UA" noProof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noProof="0" smtClean="0"/>
              <a:t>Образец текста</a:t>
            </a:r>
          </a:p>
          <a:p>
            <a:pPr lvl="1" eaLnBrk="1" latinLnBrk="0" hangingPunct="1"/>
            <a:r>
              <a:rPr lang="uk-UA" noProof="0" smtClean="0"/>
              <a:t>Второй уровень</a:t>
            </a:r>
          </a:p>
          <a:p>
            <a:pPr lvl="2" eaLnBrk="1" latinLnBrk="0" hangingPunct="1"/>
            <a:r>
              <a:rPr lang="uk-UA" noProof="0" smtClean="0"/>
              <a:t>Третий уровень</a:t>
            </a:r>
          </a:p>
          <a:p>
            <a:pPr lvl="3" eaLnBrk="1" latinLnBrk="0" hangingPunct="1"/>
            <a:r>
              <a:rPr lang="uk-UA" noProof="0" smtClean="0"/>
              <a:t>Четвертый уровень</a:t>
            </a:r>
          </a:p>
          <a:p>
            <a:pPr lvl="4" eaLnBrk="1" latinLnBrk="0" hangingPunct="1"/>
            <a:r>
              <a:rPr lang="uk-UA" noProof="0" smtClean="0"/>
              <a:t>Пятый уровень</a:t>
            </a:r>
            <a:endParaRPr kumimoji="0" lang="uk-UA" noProof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uk-UA" noProof="0" smtClean="0"/>
              <a:t>Образец заголовка</a:t>
            </a:r>
            <a:endParaRPr kumimoji="0" lang="uk-UA" noProof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uk-UA" noProof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uk-UA" noProof="0" dirty="0" err="1" smtClean="0"/>
              <a:t>Образец</a:t>
            </a:r>
            <a:r>
              <a:rPr kumimoji="0" lang="uk-UA" noProof="0" dirty="0" smtClean="0"/>
              <a:t> заголовка</a:t>
            </a:r>
            <a:endParaRPr kumimoji="0" lang="uk-UA" noProof="0" dirty="0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uk-UA" noProof="0" dirty="0" err="1" smtClean="0"/>
              <a:t>Образец</a:t>
            </a:r>
            <a:r>
              <a:rPr kumimoji="0" lang="uk-UA" noProof="0" dirty="0" smtClean="0"/>
              <a:t> </a:t>
            </a:r>
            <a:r>
              <a:rPr kumimoji="0" lang="uk-UA" noProof="0" dirty="0" err="1" smtClean="0"/>
              <a:t>текста</a:t>
            </a:r>
            <a:endParaRPr kumimoji="0" lang="uk-UA" noProof="0" dirty="0" smtClean="0"/>
          </a:p>
          <a:p>
            <a:pPr lvl="1" eaLnBrk="1" latinLnBrk="0" hangingPunct="1"/>
            <a:r>
              <a:rPr kumimoji="0" lang="uk-UA" noProof="0" dirty="0" err="1" smtClean="0"/>
              <a:t>Второй</a:t>
            </a:r>
            <a:r>
              <a:rPr kumimoji="0" lang="uk-UA" noProof="0" dirty="0" smtClean="0"/>
              <a:t> </a:t>
            </a:r>
            <a:r>
              <a:rPr kumimoji="0" lang="uk-UA" noProof="0" dirty="0" err="1" smtClean="0"/>
              <a:t>уровень</a:t>
            </a:r>
            <a:endParaRPr kumimoji="0" lang="uk-UA" noProof="0" dirty="0" smtClean="0"/>
          </a:p>
          <a:p>
            <a:pPr lvl="2" eaLnBrk="1" latinLnBrk="0" hangingPunct="1"/>
            <a:r>
              <a:rPr kumimoji="0" lang="uk-UA" noProof="0" dirty="0" err="1" smtClean="0"/>
              <a:t>Третий</a:t>
            </a:r>
            <a:r>
              <a:rPr kumimoji="0" lang="uk-UA" noProof="0" dirty="0" smtClean="0"/>
              <a:t> </a:t>
            </a:r>
            <a:r>
              <a:rPr kumimoji="0" lang="uk-UA" noProof="0" dirty="0" err="1" smtClean="0"/>
              <a:t>уровень</a:t>
            </a:r>
            <a:endParaRPr kumimoji="0" lang="uk-UA" noProof="0" dirty="0" smtClean="0"/>
          </a:p>
          <a:p>
            <a:pPr lvl="3" eaLnBrk="1" latinLnBrk="0" hangingPunct="1"/>
            <a:r>
              <a:rPr kumimoji="0" lang="uk-UA" noProof="0" dirty="0" err="1" smtClean="0"/>
              <a:t>Четвертый</a:t>
            </a:r>
            <a:r>
              <a:rPr kumimoji="0" lang="uk-UA" noProof="0" dirty="0" smtClean="0"/>
              <a:t> </a:t>
            </a:r>
            <a:r>
              <a:rPr kumimoji="0" lang="uk-UA" noProof="0" dirty="0" err="1" smtClean="0"/>
              <a:t>уровень</a:t>
            </a:r>
            <a:endParaRPr kumimoji="0" lang="uk-UA" noProof="0" dirty="0" smtClean="0"/>
          </a:p>
          <a:p>
            <a:pPr lvl="4" eaLnBrk="1" latinLnBrk="0" hangingPunct="1"/>
            <a:r>
              <a:rPr kumimoji="0" lang="uk-UA" noProof="0" dirty="0" err="1" smtClean="0"/>
              <a:t>Пятый</a:t>
            </a:r>
            <a:r>
              <a:rPr kumimoji="0" lang="uk-UA" noProof="0" dirty="0" smtClean="0"/>
              <a:t> </a:t>
            </a:r>
            <a:r>
              <a:rPr kumimoji="0" lang="uk-UA" noProof="0" dirty="0" err="1" smtClean="0"/>
              <a:t>уровень</a:t>
            </a:r>
            <a:endParaRPr kumimoji="0" lang="uk-UA" noProof="0" dirty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292FB28-4EFB-48B3-9FBB-247F2BB43D03}" type="datetimeFigureOut">
              <a:rPr lang="uk-UA" smtClean="0"/>
              <a:pPr/>
              <a:t>05.05.2021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D5660D8-E447-413D-9DDE-A377657A41AB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/>
          <a:latin typeface="Arial" pitchFamily="34" charset="0"/>
          <a:ea typeface="+mj-ea"/>
          <a:cs typeface="Arial" pitchFamily="34" charset="0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Data" Target="../diagrams/data4.xml"/><Relationship Id="rId7" Type="http://schemas.openxmlformats.org/officeDocument/2006/relationships/diagramData" Target="../diagrams/data5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microsoft.com/office/2007/relationships/diagramDrawing" Target="../diagrams/drawing4.xml"/><Relationship Id="rId5" Type="http://schemas.openxmlformats.org/officeDocument/2006/relationships/diagramQuickStyle" Target="../diagrams/quickStyle4.xml"/><Relationship Id="rId10" Type="http://schemas.openxmlformats.org/officeDocument/2006/relationships/diagramColors" Target="../diagrams/colors5.xml"/><Relationship Id="rId4" Type="http://schemas.openxmlformats.org/officeDocument/2006/relationships/diagramLayout" Target="../diagrams/layout4.xml"/><Relationship Id="rId9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Електронний документообіг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Тема </a:t>
            </a:r>
            <a:r>
              <a:rPr lang="en-US" dirty="0" smtClean="0"/>
              <a:t>6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2636912"/>
            <a:ext cx="6264696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Електронний документ, його ознаки та правовий статус. </a:t>
            </a:r>
          </a:p>
          <a:p>
            <a:r>
              <a:rPr lang="uk-UA" sz="28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Електронний документообіг</a:t>
            </a:r>
            <a:r>
              <a:rPr lang="uk-UA" sz="2800" b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b="1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2800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9808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/>
              <a:t>Електронний документ –</a:t>
            </a:r>
            <a:r>
              <a:rPr lang="en-US" dirty="0" smtClean="0"/>
              <a:t> </a:t>
            </a:r>
            <a:r>
              <a:rPr lang="uk-UA" dirty="0" smtClean="0"/>
              <a:t>це</a:t>
            </a:r>
            <a:endParaRPr lang="uk-UA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115616" y="1700808"/>
          <a:ext cx="756084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Електронний документ. Ознаки.</a:t>
            </a:r>
            <a:endParaRPr lang="uk-UA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524000" y="1397000"/>
          <a:ext cx="7296472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21014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 fontAlgn="base"/>
            <a:r>
              <a:rPr lang="ru-RU" sz="3200" b="1" dirty="0" smtClean="0"/>
              <a:t>      </a:t>
            </a:r>
            <a:r>
              <a:rPr lang="ru-RU" sz="3200" b="1" dirty="0" err="1" smtClean="0"/>
              <a:t>Стаття</a:t>
            </a:r>
            <a:r>
              <a:rPr lang="ru-RU" sz="3200" b="1" dirty="0" smtClean="0"/>
              <a:t> 8. </a:t>
            </a:r>
            <a:r>
              <a:rPr lang="ru-RU" sz="3200" b="1" dirty="0" err="1" smtClean="0"/>
              <a:t>Правовий</a:t>
            </a:r>
            <a:r>
              <a:rPr lang="ru-RU" sz="3200" b="1" dirty="0" smtClean="0"/>
              <a:t> статус </a:t>
            </a:r>
            <a:r>
              <a:rPr lang="ru-RU" sz="3200" b="1" dirty="0" err="1" smtClean="0"/>
              <a:t>електронного</a:t>
            </a:r>
            <a:r>
              <a:rPr lang="ru-RU" sz="3200" b="1" dirty="0" smtClean="0"/>
              <a:t> документа та </a:t>
            </a:r>
            <a:r>
              <a:rPr lang="ru-RU" sz="3200" b="1" dirty="0" err="1" smtClean="0"/>
              <a:t>його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копії</a:t>
            </a:r>
            <a:endParaRPr lang="ru-RU" sz="3200" b="1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187624" y="1700808"/>
          <a:ext cx="729647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210146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 fontAlgn="base"/>
            <a:r>
              <a:rPr lang="ru-RU" sz="2800" b="1" dirty="0" smtClean="0"/>
              <a:t>                  </a:t>
            </a:r>
            <a:r>
              <a:rPr lang="ru-RU" sz="2800" b="1" dirty="0" err="1" smtClean="0"/>
              <a:t>Стаття</a:t>
            </a:r>
            <a:r>
              <a:rPr lang="ru-RU" sz="2800" b="1" dirty="0" smtClean="0"/>
              <a:t> 8. </a:t>
            </a:r>
            <a:r>
              <a:rPr lang="ru-RU" sz="2800" b="1" dirty="0" err="1" smtClean="0"/>
              <a:t>Правовий</a:t>
            </a:r>
            <a:r>
              <a:rPr lang="ru-RU" sz="2800" b="1" dirty="0" smtClean="0"/>
              <a:t> статус   </a:t>
            </a:r>
            <a:r>
              <a:rPr lang="ru-RU" sz="2800" b="1" dirty="0" err="1" smtClean="0"/>
              <a:t>електронного</a:t>
            </a:r>
            <a:r>
              <a:rPr lang="ru-RU" sz="2800" b="1" dirty="0" smtClean="0"/>
              <a:t> документа та </a:t>
            </a:r>
            <a:r>
              <a:rPr lang="ru-RU" sz="2800" b="1" dirty="0" err="1" smtClean="0"/>
              <a:t>його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копії</a:t>
            </a:r>
            <a:endParaRPr lang="ru-RU" sz="2800" b="1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259632" y="3041576"/>
          <a:ext cx="7704856" cy="3339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1043608" y="1628800"/>
          <a:ext cx="7704856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Штриховая стрелка вправо 6"/>
          <p:cNvSpPr/>
          <p:nvPr/>
        </p:nvSpPr>
        <p:spPr>
          <a:xfrm>
            <a:off x="107504" y="260648"/>
            <a:ext cx="2232248" cy="1296144"/>
          </a:xfrm>
          <a:prstGeom prst="strip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Продовження </a:t>
            </a:r>
            <a:endParaRPr lang="uk-U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dirty="0" smtClean="0"/>
              <a:t>Електронний документообіг –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 smtClean="0"/>
              <a:t>Основні принципи електронного документообігу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043608" y="1597248"/>
          <a:ext cx="784887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r"/>
            <a:r>
              <a:rPr lang="uk-UA" dirty="0" smtClean="0"/>
              <a:t>Електронний документообіг передбачає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043608" y="1652736"/>
          <a:ext cx="7890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r"/>
            <a:r>
              <a:rPr lang="uk-UA" dirty="0" smtClean="0"/>
              <a:t>Електронний документообіг передбачає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043608" y="1652736"/>
          <a:ext cx="7890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Штриховая стрелка вправо 4"/>
          <p:cNvSpPr/>
          <p:nvPr/>
        </p:nvSpPr>
        <p:spPr>
          <a:xfrm>
            <a:off x="107504" y="188640"/>
            <a:ext cx="2232248" cy="1296144"/>
          </a:xfrm>
          <a:prstGeom prst="striped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Продовження </a:t>
            </a:r>
            <a:endParaRPr lang="uk-U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704</TotalTime>
  <Words>337</Words>
  <Application>Microsoft Office PowerPoint</Application>
  <PresentationFormat>Экран (4:3)</PresentationFormat>
  <Paragraphs>65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Солнцестояние</vt:lpstr>
      <vt:lpstr>Електронний документообіг</vt:lpstr>
      <vt:lpstr>Електронний документ – це</vt:lpstr>
      <vt:lpstr>Електронний документ. Ознаки.</vt:lpstr>
      <vt:lpstr>      Стаття 8. Правовий статус електронного документа та його копії</vt:lpstr>
      <vt:lpstr>                  Стаття 8. Правовий статус   електронного документа та його копії</vt:lpstr>
      <vt:lpstr>Електронний документообіг –</vt:lpstr>
      <vt:lpstr>Основні принципи електронного документообігу</vt:lpstr>
      <vt:lpstr>Електронний документообіг передбачає</vt:lpstr>
      <vt:lpstr>Електронний документообіг передбачає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Розвиток інформаційних систем</dc:title>
  <dc:creator>Oleh</dc:creator>
  <cp:lastModifiedBy>Admin</cp:lastModifiedBy>
  <cp:revision>67</cp:revision>
  <dcterms:created xsi:type="dcterms:W3CDTF">2015-08-03T16:14:52Z</dcterms:created>
  <dcterms:modified xsi:type="dcterms:W3CDTF">2021-05-05T09:13:45Z</dcterms:modified>
</cp:coreProperties>
</file>