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76" r:id="rId3"/>
    <p:sldId id="266" r:id="rId4"/>
    <p:sldId id="267" r:id="rId5"/>
    <p:sldId id="268" r:id="rId6"/>
    <p:sldId id="277" r:id="rId7"/>
    <p:sldId id="308" r:id="rId8"/>
    <p:sldId id="278" r:id="rId9"/>
    <p:sldId id="279" r:id="rId10"/>
    <p:sldId id="281" r:id="rId11"/>
    <p:sldId id="280" r:id="rId12"/>
    <p:sldId id="282" r:id="rId13"/>
    <p:sldId id="283" r:id="rId14"/>
    <p:sldId id="284" r:id="rId15"/>
    <p:sldId id="285" r:id="rId16"/>
    <p:sldId id="269" r:id="rId17"/>
    <p:sldId id="304" r:id="rId18"/>
    <p:sldId id="270" r:id="rId19"/>
    <p:sldId id="271" r:id="rId20"/>
    <p:sldId id="305" r:id="rId21"/>
    <p:sldId id="273" r:id="rId22"/>
    <p:sldId id="309" r:id="rId23"/>
    <p:sldId id="306" r:id="rId24"/>
    <p:sldId id="272" r:id="rId25"/>
    <p:sldId id="307" r:id="rId26"/>
    <p:sldId id="312" r:id="rId27"/>
    <p:sldId id="274" r:id="rId28"/>
    <p:sldId id="286" r:id="rId29"/>
    <p:sldId id="275" r:id="rId30"/>
    <p:sldId id="313" r:id="rId31"/>
    <p:sldId id="287" r:id="rId32"/>
    <p:sldId id="297" r:id="rId33"/>
    <p:sldId id="299" r:id="rId34"/>
    <p:sldId id="300" r:id="rId35"/>
    <p:sldId id="298" r:id="rId36"/>
    <p:sldId id="301" r:id="rId37"/>
    <p:sldId id="288" r:id="rId38"/>
    <p:sldId id="314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89" r:id="rId47"/>
    <p:sldId id="302" r:id="rId48"/>
    <p:sldId id="257" r:id="rId49"/>
    <p:sldId id="259" r:id="rId50"/>
    <p:sldId id="260" r:id="rId51"/>
    <p:sldId id="261" r:id="rId52"/>
    <p:sldId id="262" r:id="rId53"/>
    <p:sldId id="263" r:id="rId54"/>
    <p:sldId id="311" r:id="rId55"/>
    <p:sldId id="264" r:id="rId56"/>
    <p:sldId id="310" r:id="rId57"/>
    <p:sldId id="265" r:id="rId58"/>
  </p:sldIdLst>
  <p:sldSz cx="9144000" cy="6858000" type="screen4x3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9EDEF"/>
    <a:srgbClr val="D0EAEC"/>
    <a:srgbClr val="FF99FF"/>
    <a:srgbClr val="FF0000"/>
    <a:srgbClr val="0099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0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D49EE7-6733-4E5A-BB2F-E9019B4B25F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33C9351D-E594-41B2-9A82-D118E33B88F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Види пластмас</a:t>
          </a:r>
          <a:endParaRPr kumimoji="0" lang="ru-RU" altLang="ru-RU" sz="3200" b="0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BE12C-0B69-467A-8A48-51FE6F965C25}" type="parTrans" cxnId="{71420D22-47E6-4CEE-B2D2-FEB891C8B33A}">
      <dgm:prSet/>
      <dgm:spPr/>
      <dgm:t>
        <a:bodyPr/>
        <a:lstStyle/>
        <a:p>
          <a:endParaRPr lang="ru-RU"/>
        </a:p>
      </dgm:t>
    </dgm:pt>
    <dgm:pt modelId="{BA073799-A5B3-41CB-9CE5-9CA9DC64CE9D}" type="sibTrans" cxnId="{71420D22-47E6-4CEE-B2D2-FEB891C8B33A}">
      <dgm:prSet/>
      <dgm:spPr/>
      <dgm:t>
        <a:bodyPr/>
        <a:lstStyle/>
        <a:p>
          <a:endParaRPr lang="ru-RU"/>
        </a:p>
      </dgm:t>
    </dgm:pt>
    <dgm:pt modelId="{BABFA9B9-A280-4EC7-9C50-302FC9ADD0C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Термопластичні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при багаторазовому нагріванні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та охолодженні зберігають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здатність розм’якати,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плавитись і знову затвердівати </a:t>
          </a:r>
        </a:p>
      </dgm:t>
    </dgm:pt>
    <dgm:pt modelId="{E940065C-CE4D-42AC-853D-ECDBBE708B5E}" type="parTrans" cxnId="{F7DD7A12-3F5E-4D16-8E85-099983CE3632}">
      <dgm:prSet/>
      <dgm:spPr/>
      <dgm:t>
        <a:bodyPr/>
        <a:lstStyle/>
        <a:p>
          <a:endParaRPr lang="ru-RU"/>
        </a:p>
      </dgm:t>
    </dgm:pt>
    <dgm:pt modelId="{BA803EC1-04E0-4FC9-8E8E-9352A28168D8}" type="sibTrans" cxnId="{F7DD7A12-3F5E-4D16-8E85-099983CE3632}">
      <dgm:prSet/>
      <dgm:spPr/>
      <dgm:t>
        <a:bodyPr/>
        <a:lstStyle/>
        <a:p>
          <a:endParaRPr lang="ru-RU"/>
        </a:p>
      </dgm:t>
    </dgm:pt>
    <dgm:pt modelId="{8BA74B08-93E5-4E02-85EC-CD164C5C6B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Термореактивні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при нагріванні розплавляються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і при певній температурі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твердіють внаслідок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утворення складних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тривимірних молекул </a:t>
          </a:r>
        </a:p>
      </dgm:t>
    </dgm:pt>
    <dgm:pt modelId="{C52D07BA-312A-43D2-B707-35152DBFDE9B}" type="parTrans" cxnId="{4A5338B2-D131-479C-B196-7FBFF82A1205}">
      <dgm:prSet/>
      <dgm:spPr/>
      <dgm:t>
        <a:bodyPr/>
        <a:lstStyle/>
        <a:p>
          <a:endParaRPr lang="ru-RU"/>
        </a:p>
      </dgm:t>
    </dgm:pt>
    <dgm:pt modelId="{543FFB41-D940-4C29-9BF0-C4060ECA85A2}" type="sibTrans" cxnId="{4A5338B2-D131-479C-B196-7FBFF82A1205}">
      <dgm:prSet/>
      <dgm:spPr/>
      <dgm:t>
        <a:bodyPr/>
        <a:lstStyle/>
        <a:p>
          <a:endParaRPr lang="ru-RU"/>
        </a:p>
      </dgm:t>
    </dgm:pt>
    <dgm:pt modelId="{727CD82E-19F0-4301-B7A1-F9588F6B710F}" type="pres">
      <dgm:prSet presAssocID="{39D49EE7-6733-4E5A-BB2F-E9019B4B25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C4C624D-DFD1-4C51-B9CC-5E8AF62F18F9}" type="pres">
      <dgm:prSet presAssocID="{33C9351D-E594-41B2-9A82-D118E33B88FC}" presName="hierRoot1" presStyleCnt="0">
        <dgm:presLayoutVars>
          <dgm:hierBranch/>
        </dgm:presLayoutVars>
      </dgm:prSet>
      <dgm:spPr/>
    </dgm:pt>
    <dgm:pt modelId="{DB6D0199-A241-455D-A319-664EA419285F}" type="pres">
      <dgm:prSet presAssocID="{33C9351D-E594-41B2-9A82-D118E33B88FC}" presName="rootComposite1" presStyleCnt="0"/>
      <dgm:spPr/>
    </dgm:pt>
    <dgm:pt modelId="{B47CB9BF-125D-41C4-BCAB-1885A20FF6A6}" type="pres">
      <dgm:prSet presAssocID="{33C9351D-E594-41B2-9A82-D118E33B88FC}" presName="rootText1" presStyleLbl="node0" presStyleIdx="0" presStyleCnt="1" custScaleY="938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B528FA-F71D-4C28-974E-9E33C8285E1C}" type="pres">
      <dgm:prSet presAssocID="{33C9351D-E594-41B2-9A82-D118E33B88F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8C21563-5E02-4532-B7C7-B7D1819A91C4}" type="pres">
      <dgm:prSet presAssocID="{33C9351D-E594-41B2-9A82-D118E33B88FC}" presName="hierChild2" presStyleCnt="0"/>
      <dgm:spPr/>
    </dgm:pt>
    <dgm:pt modelId="{9B0F9EBF-D27B-4CCF-A316-E3832607FABD}" type="pres">
      <dgm:prSet presAssocID="{E940065C-CE4D-42AC-853D-ECDBBE708B5E}" presName="Name35" presStyleLbl="parChTrans1D2" presStyleIdx="0" presStyleCnt="2"/>
      <dgm:spPr/>
      <dgm:t>
        <a:bodyPr/>
        <a:lstStyle/>
        <a:p>
          <a:endParaRPr lang="ru-RU"/>
        </a:p>
      </dgm:t>
    </dgm:pt>
    <dgm:pt modelId="{F546E694-B436-46E3-ADC1-8D652D0F86AC}" type="pres">
      <dgm:prSet presAssocID="{BABFA9B9-A280-4EC7-9C50-302FC9ADD0C4}" presName="hierRoot2" presStyleCnt="0">
        <dgm:presLayoutVars>
          <dgm:hierBranch/>
        </dgm:presLayoutVars>
      </dgm:prSet>
      <dgm:spPr/>
    </dgm:pt>
    <dgm:pt modelId="{C65D710F-D165-4E8F-B9C1-CE5DFE43FB4E}" type="pres">
      <dgm:prSet presAssocID="{BABFA9B9-A280-4EC7-9C50-302FC9ADD0C4}" presName="rootComposite" presStyleCnt="0"/>
      <dgm:spPr/>
    </dgm:pt>
    <dgm:pt modelId="{1C0AE7A2-2F83-4821-BE56-E3DD3E75AAF9}" type="pres">
      <dgm:prSet presAssocID="{BABFA9B9-A280-4EC7-9C50-302FC9ADD0C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7EABDE-82CB-46FC-B7B7-498684999E58}" type="pres">
      <dgm:prSet presAssocID="{BABFA9B9-A280-4EC7-9C50-302FC9ADD0C4}" presName="rootConnector" presStyleLbl="node2" presStyleIdx="0" presStyleCnt="2"/>
      <dgm:spPr/>
      <dgm:t>
        <a:bodyPr/>
        <a:lstStyle/>
        <a:p>
          <a:endParaRPr lang="ru-RU"/>
        </a:p>
      </dgm:t>
    </dgm:pt>
    <dgm:pt modelId="{99C6FE00-95E9-4650-B118-4B6BEC1CA118}" type="pres">
      <dgm:prSet presAssocID="{BABFA9B9-A280-4EC7-9C50-302FC9ADD0C4}" presName="hierChild4" presStyleCnt="0"/>
      <dgm:spPr/>
    </dgm:pt>
    <dgm:pt modelId="{1A98D087-5DFC-436C-B6D1-30497DD3E826}" type="pres">
      <dgm:prSet presAssocID="{BABFA9B9-A280-4EC7-9C50-302FC9ADD0C4}" presName="hierChild5" presStyleCnt="0"/>
      <dgm:spPr/>
    </dgm:pt>
    <dgm:pt modelId="{BC268FB9-32FF-4512-9295-FD8395500037}" type="pres">
      <dgm:prSet presAssocID="{C52D07BA-312A-43D2-B707-35152DBFDE9B}" presName="Name35" presStyleLbl="parChTrans1D2" presStyleIdx="1" presStyleCnt="2"/>
      <dgm:spPr/>
      <dgm:t>
        <a:bodyPr/>
        <a:lstStyle/>
        <a:p>
          <a:endParaRPr lang="ru-RU"/>
        </a:p>
      </dgm:t>
    </dgm:pt>
    <dgm:pt modelId="{20AE1653-5B18-4D40-8035-E37C893562CD}" type="pres">
      <dgm:prSet presAssocID="{8BA74B08-93E5-4E02-85EC-CD164C5C6BB2}" presName="hierRoot2" presStyleCnt="0">
        <dgm:presLayoutVars>
          <dgm:hierBranch/>
        </dgm:presLayoutVars>
      </dgm:prSet>
      <dgm:spPr/>
    </dgm:pt>
    <dgm:pt modelId="{E1A2DEC7-5981-4056-A29E-886702942EFD}" type="pres">
      <dgm:prSet presAssocID="{8BA74B08-93E5-4E02-85EC-CD164C5C6BB2}" presName="rootComposite" presStyleCnt="0"/>
      <dgm:spPr/>
    </dgm:pt>
    <dgm:pt modelId="{9B0609F5-EC77-491E-987F-B7BF2E823012}" type="pres">
      <dgm:prSet presAssocID="{8BA74B08-93E5-4E02-85EC-CD164C5C6BB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6185AE-23B6-49A8-ABD9-2F457D0459DE}" type="pres">
      <dgm:prSet presAssocID="{8BA74B08-93E5-4E02-85EC-CD164C5C6BB2}" presName="rootConnector" presStyleLbl="node2" presStyleIdx="1" presStyleCnt="2"/>
      <dgm:spPr/>
      <dgm:t>
        <a:bodyPr/>
        <a:lstStyle/>
        <a:p>
          <a:endParaRPr lang="ru-RU"/>
        </a:p>
      </dgm:t>
    </dgm:pt>
    <dgm:pt modelId="{A37A9473-F051-4B27-8AFB-EF6C46B64517}" type="pres">
      <dgm:prSet presAssocID="{8BA74B08-93E5-4E02-85EC-CD164C5C6BB2}" presName="hierChild4" presStyleCnt="0"/>
      <dgm:spPr/>
    </dgm:pt>
    <dgm:pt modelId="{A54B7CAE-B089-4181-B74C-34732D3963C4}" type="pres">
      <dgm:prSet presAssocID="{8BA74B08-93E5-4E02-85EC-CD164C5C6BB2}" presName="hierChild5" presStyleCnt="0"/>
      <dgm:spPr/>
    </dgm:pt>
    <dgm:pt modelId="{80A50DA7-E822-40AE-A6FB-12764C550E18}" type="pres">
      <dgm:prSet presAssocID="{33C9351D-E594-41B2-9A82-D118E33B88FC}" presName="hierChild3" presStyleCnt="0"/>
      <dgm:spPr/>
    </dgm:pt>
  </dgm:ptLst>
  <dgm:cxnLst>
    <dgm:cxn modelId="{32EFC9C4-5FFE-46C7-8857-897A8A047923}" type="presOf" srcId="{8BA74B08-93E5-4E02-85EC-CD164C5C6BB2}" destId="{4C6185AE-23B6-49A8-ABD9-2F457D0459DE}" srcOrd="1" destOrd="0" presId="urn:microsoft.com/office/officeart/2005/8/layout/orgChart1"/>
    <dgm:cxn modelId="{8CD238E2-2AC7-48D4-BE73-2EF08C36FAD5}" type="presOf" srcId="{E940065C-CE4D-42AC-853D-ECDBBE708B5E}" destId="{9B0F9EBF-D27B-4CCF-A316-E3832607FABD}" srcOrd="0" destOrd="0" presId="urn:microsoft.com/office/officeart/2005/8/layout/orgChart1"/>
    <dgm:cxn modelId="{BBBCE6B7-51BE-469E-AB58-4733BD3AB258}" type="presOf" srcId="{BABFA9B9-A280-4EC7-9C50-302FC9ADD0C4}" destId="{1C0AE7A2-2F83-4821-BE56-E3DD3E75AAF9}" srcOrd="0" destOrd="0" presId="urn:microsoft.com/office/officeart/2005/8/layout/orgChart1"/>
    <dgm:cxn modelId="{71420D22-47E6-4CEE-B2D2-FEB891C8B33A}" srcId="{39D49EE7-6733-4E5A-BB2F-E9019B4B25F1}" destId="{33C9351D-E594-41B2-9A82-D118E33B88FC}" srcOrd="0" destOrd="0" parTransId="{D43BE12C-0B69-467A-8A48-51FE6F965C25}" sibTransId="{BA073799-A5B3-41CB-9CE5-9CA9DC64CE9D}"/>
    <dgm:cxn modelId="{F7DD7A12-3F5E-4D16-8E85-099983CE3632}" srcId="{33C9351D-E594-41B2-9A82-D118E33B88FC}" destId="{BABFA9B9-A280-4EC7-9C50-302FC9ADD0C4}" srcOrd="0" destOrd="0" parTransId="{E940065C-CE4D-42AC-853D-ECDBBE708B5E}" sibTransId="{BA803EC1-04E0-4FC9-8E8E-9352A28168D8}"/>
    <dgm:cxn modelId="{5A710A02-E9CE-42C7-96E4-512A79CFFFCD}" type="presOf" srcId="{33C9351D-E594-41B2-9A82-D118E33B88FC}" destId="{B47CB9BF-125D-41C4-BCAB-1885A20FF6A6}" srcOrd="0" destOrd="0" presId="urn:microsoft.com/office/officeart/2005/8/layout/orgChart1"/>
    <dgm:cxn modelId="{03C97472-EA8C-4E13-82B6-39AB24E7FA8F}" type="presOf" srcId="{C52D07BA-312A-43D2-B707-35152DBFDE9B}" destId="{BC268FB9-32FF-4512-9295-FD8395500037}" srcOrd="0" destOrd="0" presId="urn:microsoft.com/office/officeart/2005/8/layout/orgChart1"/>
    <dgm:cxn modelId="{4A5338B2-D131-479C-B196-7FBFF82A1205}" srcId="{33C9351D-E594-41B2-9A82-D118E33B88FC}" destId="{8BA74B08-93E5-4E02-85EC-CD164C5C6BB2}" srcOrd="1" destOrd="0" parTransId="{C52D07BA-312A-43D2-B707-35152DBFDE9B}" sibTransId="{543FFB41-D940-4C29-9BF0-C4060ECA85A2}"/>
    <dgm:cxn modelId="{5C05C462-388B-45CD-A127-1702094C53A6}" type="presOf" srcId="{33C9351D-E594-41B2-9A82-D118E33B88FC}" destId="{50B528FA-F71D-4C28-974E-9E33C8285E1C}" srcOrd="1" destOrd="0" presId="urn:microsoft.com/office/officeart/2005/8/layout/orgChart1"/>
    <dgm:cxn modelId="{D887B217-E23A-44CB-AEA2-CF3BDEAE17B3}" type="presOf" srcId="{39D49EE7-6733-4E5A-BB2F-E9019B4B25F1}" destId="{727CD82E-19F0-4301-B7A1-F9588F6B710F}" srcOrd="0" destOrd="0" presId="urn:microsoft.com/office/officeart/2005/8/layout/orgChart1"/>
    <dgm:cxn modelId="{DD0009C0-39E8-4092-A1EA-9FF9420B994A}" type="presOf" srcId="{BABFA9B9-A280-4EC7-9C50-302FC9ADD0C4}" destId="{9B7EABDE-82CB-46FC-B7B7-498684999E58}" srcOrd="1" destOrd="0" presId="urn:microsoft.com/office/officeart/2005/8/layout/orgChart1"/>
    <dgm:cxn modelId="{F2A1D5D3-BEA6-41EE-A348-9FFCBD27BD99}" type="presOf" srcId="{8BA74B08-93E5-4E02-85EC-CD164C5C6BB2}" destId="{9B0609F5-EC77-491E-987F-B7BF2E823012}" srcOrd="0" destOrd="0" presId="urn:microsoft.com/office/officeart/2005/8/layout/orgChart1"/>
    <dgm:cxn modelId="{A0C6B300-61D8-4531-B26C-04E151D18A4C}" type="presParOf" srcId="{727CD82E-19F0-4301-B7A1-F9588F6B710F}" destId="{3C4C624D-DFD1-4C51-B9CC-5E8AF62F18F9}" srcOrd="0" destOrd="0" presId="urn:microsoft.com/office/officeart/2005/8/layout/orgChart1"/>
    <dgm:cxn modelId="{FB805BB7-0091-4E05-AC3B-007256F836C7}" type="presParOf" srcId="{3C4C624D-DFD1-4C51-B9CC-5E8AF62F18F9}" destId="{DB6D0199-A241-455D-A319-664EA419285F}" srcOrd="0" destOrd="0" presId="urn:microsoft.com/office/officeart/2005/8/layout/orgChart1"/>
    <dgm:cxn modelId="{A8E5D64A-4338-40BC-8F97-1AC856ABDD50}" type="presParOf" srcId="{DB6D0199-A241-455D-A319-664EA419285F}" destId="{B47CB9BF-125D-41C4-BCAB-1885A20FF6A6}" srcOrd="0" destOrd="0" presId="urn:microsoft.com/office/officeart/2005/8/layout/orgChart1"/>
    <dgm:cxn modelId="{D9578AF8-7953-4326-8B22-F0FD6EB057F2}" type="presParOf" srcId="{DB6D0199-A241-455D-A319-664EA419285F}" destId="{50B528FA-F71D-4C28-974E-9E33C8285E1C}" srcOrd="1" destOrd="0" presId="urn:microsoft.com/office/officeart/2005/8/layout/orgChart1"/>
    <dgm:cxn modelId="{524A3B24-4B52-46F3-A44C-09B56061F416}" type="presParOf" srcId="{3C4C624D-DFD1-4C51-B9CC-5E8AF62F18F9}" destId="{98C21563-5E02-4532-B7C7-B7D1819A91C4}" srcOrd="1" destOrd="0" presId="urn:microsoft.com/office/officeart/2005/8/layout/orgChart1"/>
    <dgm:cxn modelId="{D6AD5292-A886-44E0-95A3-52D9CF0016BC}" type="presParOf" srcId="{98C21563-5E02-4532-B7C7-B7D1819A91C4}" destId="{9B0F9EBF-D27B-4CCF-A316-E3832607FABD}" srcOrd="0" destOrd="0" presId="urn:microsoft.com/office/officeart/2005/8/layout/orgChart1"/>
    <dgm:cxn modelId="{2ED12F06-731E-4F5D-9465-8565F851B0CF}" type="presParOf" srcId="{98C21563-5E02-4532-B7C7-B7D1819A91C4}" destId="{F546E694-B436-46E3-ADC1-8D652D0F86AC}" srcOrd="1" destOrd="0" presId="urn:microsoft.com/office/officeart/2005/8/layout/orgChart1"/>
    <dgm:cxn modelId="{B8192F8F-F443-4470-801C-33518EA629B7}" type="presParOf" srcId="{F546E694-B436-46E3-ADC1-8D652D0F86AC}" destId="{C65D710F-D165-4E8F-B9C1-CE5DFE43FB4E}" srcOrd="0" destOrd="0" presId="urn:microsoft.com/office/officeart/2005/8/layout/orgChart1"/>
    <dgm:cxn modelId="{475C5D08-68D0-4F3F-B3C2-3C5377C72090}" type="presParOf" srcId="{C65D710F-D165-4E8F-B9C1-CE5DFE43FB4E}" destId="{1C0AE7A2-2F83-4821-BE56-E3DD3E75AAF9}" srcOrd="0" destOrd="0" presId="urn:microsoft.com/office/officeart/2005/8/layout/orgChart1"/>
    <dgm:cxn modelId="{4BEDF2F6-E1AB-42A0-AA24-E0E0D0ACD3E5}" type="presParOf" srcId="{C65D710F-D165-4E8F-B9C1-CE5DFE43FB4E}" destId="{9B7EABDE-82CB-46FC-B7B7-498684999E58}" srcOrd="1" destOrd="0" presId="urn:microsoft.com/office/officeart/2005/8/layout/orgChart1"/>
    <dgm:cxn modelId="{CD490136-DFD9-427E-8318-EEC2CE7EB0BD}" type="presParOf" srcId="{F546E694-B436-46E3-ADC1-8D652D0F86AC}" destId="{99C6FE00-95E9-4650-B118-4B6BEC1CA118}" srcOrd="1" destOrd="0" presId="urn:microsoft.com/office/officeart/2005/8/layout/orgChart1"/>
    <dgm:cxn modelId="{4B34EAF5-FA99-4681-B05E-050DBE0EE1DC}" type="presParOf" srcId="{F546E694-B436-46E3-ADC1-8D652D0F86AC}" destId="{1A98D087-5DFC-436C-B6D1-30497DD3E826}" srcOrd="2" destOrd="0" presId="urn:microsoft.com/office/officeart/2005/8/layout/orgChart1"/>
    <dgm:cxn modelId="{2A97081D-5F57-4DBC-933F-DB8D9B8054B0}" type="presParOf" srcId="{98C21563-5E02-4532-B7C7-B7D1819A91C4}" destId="{BC268FB9-32FF-4512-9295-FD8395500037}" srcOrd="2" destOrd="0" presId="urn:microsoft.com/office/officeart/2005/8/layout/orgChart1"/>
    <dgm:cxn modelId="{1840C35D-AF71-4608-BE6E-72E1D48D5B2C}" type="presParOf" srcId="{98C21563-5E02-4532-B7C7-B7D1819A91C4}" destId="{20AE1653-5B18-4D40-8035-E37C893562CD}" srcOrd="3" destOrd="0" presId="urn:microsoft.com/office/officeart/2005/8/layout/orgChart1"/>
    <dgm:cxn modelId="{B5574CA5-3796-4389-8854-BA479CF3BF74}" type="presParOf" srcId="{20AE1653-5B18-4D40-8035-E37C893562CD}" destId="{E1A2DEC7-5981-4056-A29E-886702942EFD}" srcOrd="0" destOrd="0" presId="urn:microsoft.com/office/officeart/2005/8/layout/orgChart1"/>
    <dgm:cxn modelId="{AD3699DB-192B-43A1-92AD-07791D262729}" type="presParOf" srcId="{E1A2DEC7-5981-4056-A29E-886702942EFD}" destId="{9B0609F5-EC77-491E-987F-B7BF2E823012}" srcOrd="0" destOrd="0" presId="urn:microsoft.com/office/officeart/2005/8/layout/orgChart1"/>
    <dgm:cxn modelId="{97E43898-D1A0-4805-83A3-D084335B1425}" type="presParOf" srcId="{E1A2DEC7-5981-4056-A29E-886702942EFD}" destId="{4C6185AE-23B6-49A8-ABD9-2F457D0459DE}" srcOrd="1" destOrd="0" presId="urn:microsoft.com/office/officeart/2005/8/layout/orgChart1"/>
    <dgm:cxn modelId="{5ED6CC5B-CCFE-40FB-A696-9F1B08A45652}" type="presParOf" srcId="{20AE1653-5B18-4D40-8035-E37C893562CD}" destId="{A37A9473-F051-4B27-8AFB-EF6C46B64517}" srcOrd="1" destOrd="0" presId="urn:microsoft.com/office/officeart/2005/8/layout/orgChart1"/>
    <dgm:cxn modelId="{A0C5582F-CB56-408F-8ECE-17E89AA52D99}" type="presParOf" srcId="{20AE1653-5B18-4D40-8035-E37C893562CD}" destId="{A54B7CAE-B089-4181-B74C-34732D3963C4}" srcOrd="2" destOrd="0" presId="urn:microsoft.com/office/officeart/2005/8/layout/orgChart1"/>
    <dgm:cxn modelId="{233C89AD-B770-4DE0-BDC0-107801C80F4F}" type="presParOf" srcId="{3C4C624D-DFD1-4C51-B9CC-5E8AF62F18F9}" destId="{80A50DA7-E822-40AE-A6FB-12764C550E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112E6B-449E-4CE5-B24B-FCE810ABCF2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8C5A1A8-560D-4C2D-8DF9-67510B0C1CF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Методи отримання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порошків</a:t>
          </a:r>
        </a:p>
      </dgm:t>
    </dgm:pt>
    <dgm:pt modelId="{66AB98FD-32C1-4CDD-B9D4-37EBD8785530}" type="parTrans" cxnId="{AE303415-A447-4709-8F26-5096912C2611}">
      <dgm:prSet/>
      <dgm:spPr/>
      <dgm:t>
        <a:bodyPr/>
        <a:lstStyle/>
        <a:p>
          <a:endParaRPr lang="ru-RU"/>
        </a:p>
      </dgm:t>
    </dgm:pt>
    <dgm:pt modelId="{4386612F-5325-4946-B132-52215090C012}" type="sibTrans" cxnId="{AE303415-A447-4709-8F26-5096912C2611}">
      <dgm:prSet/>
      <dgm:spPr/>
      <dgm:t>
        <a:bodyPr/>
        <a:lstStyle/>
        <a:p>
          <a:endParaRPr lang="ru-RU"/>
        </a:p>
      </dgm:t>
    </dgm:pt>
    <dgm:pt modelId="{A967339E-2F26-4E5B-93A1-C0AF9DA0529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фізико-механічні </a:t>
          </a:r>
        </a:p>
      </dgm:t>
    </dgm:pt>
    <dgm:pt modelId="{0DBE933C-2D1F-4D20-83C5-0247EF7E32F6}" type="parTrans" cxnId="{3EBF1566-8862-4B9D-AE3B-DB959AB1E47A}">
      <dgm:prSet/>
      <dgm:spPr/>
      <dgm:t>
        <a:bodyPr/>
        <a:lstStyle/>
        <a:p>
          <a:endParaRPr lang="ru-RU"/>
        </a:p>
      </dgm:t>
    </dgm:pt>
    <dgm:pt modelId="{79B12715-3A9F-4744-BA61-52E6BBEB03D8}" type="sibTrans" cxnId="{3EBF1566-8862-4B9D-AE3B-DB959AB1E47A}">
      <dgm:prSet/>
      <dgm:spPr/>
      <dgm:t>
        <a:bodyPr/>
        <a:lstStyle/>
        <a:p>
          <a:endParaRPr lang="ru-RU"/>
        </a:p>
      </dgm:t>
    </dgm:pt>
    <dgm:pt modelId="{F0E5DD99-8C99-48DC-908A-E9360295BFA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подрібнення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стружки у млинах</a:t>
          </a:r>
          <a:r>
            <a:rPr kumimoji="0" lang="uk-UA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9DF44DD7-48F9-4E3F-A9C9-59CB7E15421A}" type="parTrans" cxnId="{921B53DC-84BF-439B-8A37-27E103DD0429}">
      <dgm:prSet/>
      <dgm:spPr/>
      <dgm:t>
        <a:bodyPr/>
        <a:lstStyle/>
        <a:p>
          <a:endParaRPr lang="ru-RU"/>
        </a:p>
      </dgm:t>
    </dgm:pt>
    <dgm:pt modelId="{D5B94E71-1699-4EB8-BE6B-64A222F3583A}" type="sibTrans" cxnId="{921B53DC-84BF-439B-8A37-27E103DD0429}">
      <dgm:prSet/>
      <dgm:spPr/>
      <dgm:t>
        <a:bodyPr/>
        <a:lstStyle/>
        <a:p>
          <a:endParaRPr lang="ru-RU"/>
        </a:p>
      </dgm:t>
    </dgm:pt>
    <dgm:pt modelId="{EA137117-B215-4DA3-85C4-8F98CAE3294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розпилювання </a:t>
          </a:r>
          <a:endParaRPr kumimoji="0" lang="en-US" altLang="ru-RU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розплавленого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метала струменем </a:t>
          </a:r>
          <a:endParaRPr kumimoji="0" lang="en-US" altLang="ru-RU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стислого повітря,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газу або рідини;</a:t>
          </a:r>
        </a:p>
      </dgm:t>
    </dgm:pt>
    <dgm:pt modelId="{03776A54-FF06-4687-A367-B23CE96F0066}" type="parTrans" cxnId="{26DDC72F-8092-448D-9A34-071959AAD451}">
      <dgm:prSet/>
      <dgm:spPr/>
      <dgm:t>
        <a:bodyPr/>
        <a:lstStyle/>
        <a:p>
          <a:endParaRPr lang="ru-RU"/>
        </a:p>
      </dgm:t>
    </dgm:pt>
    <dgm:pt modelId="{59FC03B2-9146-41FB-AE31-09C52FEE6754}" type="sibTrans" cxnId="{26DDC72F-8092-448D-9A34-071959AAD451}">
      <dgm:prSet/>
      <dgm:spPr/>
      <dgm:t>
        <a:bodyPr/>
        <a:lstStyle/>
        <a:p>
          <a:endParaRPr lang="ru-RU"/>
        </a:p>
      </dgm:t>
    </dgm:pt>
    <dgm:pt modelId="{38BB2D43-31BE-48D2-9D92-5EFEEB3E64D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грануляція при литті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розплавленого метала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 рідину </a:t>
          </a:r>
        </a:p>
      </dgm:t>
    </dgm:pt>
    <dgm:pt modelId="{79FC0BFC-0EF5-4D0C-BC01-E3D587CB29CA}" type="parTrans" cxnId="{0C2E263C-95F4-40F9-BB2E-F23A30B27287}">
      <dgm:prSet/>
      <dgm:spPr/>
      <dgm:t>
        <a:bodyPr/>
        <a:lstStyle/>
        <a:p>
          <a:endParaRPr lang="ru-RU"/>
        </a:p>
      </dgm:t>
    </dgm:pt>
    <dgm:pt modelId="{FE496AF0-50FF-4B94-B189-0925D24FE093}" type="sibTrans" cxnId="{0C2E263C-95F4-40F9-BB2E-F23A30B27287}">
      <dgm:prSet/>
      <dgm:spPr/>
      <dgm:t>
        <a:bodyPr/>
        <a:lstStyle/>
        <a:p>
          <a:endParaRPr lang="ru-RU"/>
        </a:p>
      </dgm:t>
    </dgm:pt>
    <dgm:pt modelId="{F52CA884-97E4-4D3A-A268-F130C30A94E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хіміко-металургічні </a:t>
          </a:r>
        </a:p>
      </dgm:t>
    </dgm:pt>
    <dgm:pt modelId="{FE814E2A-9B7E-4EFE-9DE0-70DD68A29E69}" type="parTrans" cxnId="{9A3B5558-19FC-45E9-85ED-F07D2BF1A03D}">
      <dgm:prSet/>
      <dgm:spPr/>
      <dgm:t>
        <a:bodyPr/>
        <a:lstStyle/>
        <a:p>
          <a:endParaRPr lang="ru-RU"/>
        </a:p>
      </dgm:t>
    </dgm:pt>
    <dgm:pt modelId="{7B618F72-B4F3-4210-8796-7CD829888F97}" type="sibTrans" cxnId="{9A3B5558-19FC-45E9-85ED-F07D2BF1A03D}">
      <dgm:prSet/>
      <dgm:spPr/>
      <dgm:t>
        <a:bodyPr/>
        <a:lstStyle/>
        <a:p>
          <a:endParaRPr lang="ru-RU"/>
        </a:p>
      </dgm:t>
    </dgm:pt>
    <dgm:pt modelId="{CE132C9E-1144-4F31-B20F-2A6F523AB3E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відновлення металів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з оксидів </a:t>
          </a:r>
        </a:p>
      </dgm:t>
    </dgm:pt>
    <dgm:pt modelId="{5C02644C-C994-4420-91F8-890809A17213}" type="parTrans" cxnId="{A3351FF5-0D6B-4157-A353-B8C29D6A3C38}">
      <dgm:prSet/>
      <dgm:spPr/>
      <dgm:t>
        <a:bodyPr/>
        <a:lstStyle/>
        <a:p>
          <a:endParaRPr lang="ru-RU"/>
        </a:p>
      </dgm:t>
    </dgm:pt>
    <dgm:pt modelId="{A2BBA7FB-F3B3-4683-AE75-CB47A87B385D}" type="sibTrans" cxnId="{A3351FF5-0D6B-4157-A353-B8C29D6A3C38}">
      <dgm:prSet/>
      <dgm:spPr/>
      <dgm:t>
        <a:bodyPr/>
        <a:lstStyle/>
        <a:p>
          <a:endParaRPr lang="ru-RU"/>
        </a:p>
      </dgm:t>
    </dgm:pt>
    <dgm:pt modelId="{BAD8060C-0875-4E2D-9C96-15DFA847302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електролітичне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осадження металів </a:t>
          </a:r>
        </a:p>
      </dgm:t>
    </dgm:pt>
    <dgm:pt modelId="{EF991FA1-A5A2-4EF2-B92C-E381EF6B6C26}" type="parTrans" cxnId="{961555DD-B2CA-4081-B2CE-CFFE22A47E49}">
      <dgm:prSet/>
      <dgm:spPr/>
      <dgm:t>
        <a:bodyPr/>
        <a:lstStyle/>
        <a:p>
          <a:endParaRPr lang="ru-RU"/>
        </a:p>
      </dgm:t>
    </dgm:pt>
    <dgm:pt modelId="{9D7654FD-769A-4605-867A-53FB9BF6D093}" type="sibTrans" cxnId="{961555DD-B2CA-4081-B2CE-CFFE22A47E49}">
      <dgm:prSet/>
      <dgm:spPr/>
      <dgm:t>
        <a:bodyPr/>
        <a:lstStyle/>
        <a:p>
          <a:endParaRPr lang="ru-RU"/>
        </a:p>
      </dgm:t>
    </dgm:pt>
    <dgm:pt modelId="{2349CE75-DC3D-42AE-BF85-7AF02206AB0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термічна дисоціація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карбонільних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uk-UA" altLang="ru-RU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сполук</a:t>
          </a:r>
          <a:r>
            <a:rPr kumimoji="0" lang="uk-UA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металів </a:t>
          </a:r>
        </a:p>
      </dgm:t>
    </dgm:pt>
    <dgm:pt modelId="{F08C726A-2B12-439F-93A4-5BF3C4D096C3}" type="parTrans" cxnId="{9D9C210F-92F0-40CA-94D2-9C0B676011A8}">
      <dgm:prSet/>
      <dgm:spPr/>
      <dgm:t>
        <a:bodyPr/>
        <a:lstStyle/>
        <a:p>
          <a:endParaRPr lang="ru-RU"/>
        </a:p>
      </dgm:t>
    </dgm:pt>
    <dgm:pt modelId="{37BE048C-5B62-4F0B-9CCC-8D063EFB5ADB}" type="sibTrans" cxnId="{9D9C210F-92F0-40CA-94D2-9C0B676011A8}">
      <dgm:prSet/>
      <dgm:spPr/>
      <dgm:t>
        <a:bodyPr/>
        <a:lstStyle/>
        <a:p>
          <a:endParaRPr lang="ru-RU"/>
        </a:p>
      </dgm:t>
    </dgm:pt>
    <dgm:pt modelId="{C00BDA18-6EC2-40A5-98F0-C0063774469A}" type="pres">
      <dgm:prSet presAssocID="{9C112E6B-449E-4CE5-B24B-FCE810ABCF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3048C07-A11F-401E-853D-5D12E7CF310C}" type="pres">
      <dgm:prSet presAssocID="{08C5A1A8-560D-4C2D-8DF9-67510B0C1CF8}" presName="hierRoot1" presStyleCnt="0">
        <dgm:presLayoutVars>
          <dgm:hierBranch/>
        </dgm:presLayoutVars>
      </dgm:prSet>
      <dgm:spPr/>
    </dgm:pt>
    <dgm:pt modelId="{67FF29AC-0B63-470B-A8A4-BE3B9929D288}" type="pres">
      <dgm:prSet presAssocID="{08C5A1A8-560D-4C2D-8DF9-67510B0C1CF8}" presName="rootComposite1" presStyleCnt="0"/>
      <dgm:spPr/>
    </dgm:pt>
    <dgm:pt modelId="{31FF3F7D-B3CD-4F19-9155-1C9D3EB3567D}" type="pres">
      <dgm:prSet presAssocID="{08C5A1A8-560D-4C2D-8DF9-67510B0C1CF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488116-9842-4A6F-BE8C-5D855A982F81}" type="pres">
      <dgm:prSet presAssocID="{08C5A1A8-560D-4C2D-8DF9-67510B0C1CF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5BF8B3F-D9EC-4AF5-98D1-CA85A15DA7C5}" type="pres">
      <dgm:prSet presAssocID="{08C5A1A8-560D-4C2D-8DF9-67510B0C1CF8}" presName="hierChild2" presStyleCnt="0"/>
      <dgm:spPr/>
    </dgm:pt>
    <dgm:pt modelId="{C991898E-6057-4E7B-9B46-BCD0C8EF99BF}" type="pres">
      <dgm:prSet presAssocID="{0DBE933C-2D1F-4D20-83C5-0247EF7E32F6}" presName="Name35" presStyleLbl="parChTrans1D2" presStyleIdx="0" presStyleCnt="2"/>
      <dgm:spPr/>
      <dgm:t>
        <a:bodyPr/>
        <a:lstStyle/>
        <a:p>
          <a:endParaRPr lang="ru-RU"/>
        </a:p>
      </dgm:t>
    </dgm:pt>
    <dgm:pt modelId="{456574B1-834A-4DE6-AC6C-3C5F99004BA3}" type="pres">
      <dgm:prSet presAssocID="{A967339E-2F26-4E5B-93A1-C0AF9DA0529C}" presName="hierRoot2" presStyleCnt="0">
        <dgm:presLayoutVars>
          <dgm:hierBranch val="l"/>
        </dgm:presLayoutVars>
      </dgm:prSet>
      <dgm:spPr/>
    </dgm:pt>
    <dgm:pt modelId="{E72ACD08-BF3D-4007-A014-1B71B83EEA8B}" type="pres">
      <dgm:prSet presAssocID="{A967339E-2F26-4E5B-93A1-C0AF9DA0529C}" presName="rootComposite" presStyleCnt="0"/>
      <dgm:spPr/>
    </dgm:pt>
    <dgm:pt modelId="{0278D627-D891-4278-9778-447D863987E2}" type="pres">
      <dgm:prSet presAssocID="{A967339E-2F26-4E5B-93A1-C0AF9DA0529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43C16F-778B-467B-8728-711391FFB7C9}" type="pres">
      <dgm:prSet presAssocID="{A967339E-2F26-4E5B-93A1-C0AF9DA0529C}" presName="rootConnector" presStyleLbl="node2" presStyleIdx="0" presStyleCnt="2"/>
      <dgm:spPr/>
      <dgm:t>
        <a:bodyPr/>
        <a:lstStyle/>
        <a:p>
          <a:endParaRPr lang="ru-RU"/>
        </a:p>
      </dgm:t>
    </dgm:pt>
    <dgm:pt modelId="{1865132B-1888-469E-9D8D-80C8FFD0658C}" type="pres">
      <dgm:prSet presAssocID="{A967339E-2F26-4E5B-93A1-C0AF9DA0529C}" presName="hierChild4" presStyleCnt="0"/>
      <dgm:spPr/>
    </dgm:pt>
    <dgm:pt modelId="{F84C3A38-6861-440A-8D39-6597F8CCFB08}" type="pres">
      <dgm:prSet presAssocID="{9DF44DD7-48F9-4E3F-A9C9-59CB7E15421A}" presName="Name50" presStyleLbl="parChTrans1D3" presStyleIdx="0" presStyleCnt="6"/>
      <dgm:spPr/>
      <dgm:t>
        <a:bodyPr/>
        <a:lstStyle/>
        <a:p>
          <a:endParaRPr lang="ru-RU"/>
        </a:p>
      </dgm:t>
    </dgm:pt>
    <dgm:pt modelId="{6AF86298-E671-41B6-B4AB-42ABCF33C9D7}" type="pres">
      <dgm:prSet presAssocID="{F0E5DD99-8C99-48DC-908A-E9360295BFAF}" presName="hierRoot2" presStyleCnt="0">
        <dgm:presLayoutVars>
          <dgm:hierBranch val="r"/>
        </dgm:presLayoutVars>
      </dgm:prSet>
      <dgm:spPr/>
    </dgm:pt>
    <dgm:pt modelId="{67770C76-A27E-4B2C-AA67-4F1AA00CFE34}" type="pres">
      <dgm:prSet presAssocID="{F0E5DD99-8C99-48DC-908A-E9360295BFAF}" presName="rootComposite" presStyleCnt="0"/>
      <dgm:spPr/>
    </dgm:pt>
    <dgm:pt modelId="{1AF9FB20-DB48-4239-AE40-383B13731C66}" type="pres">
      <dgm:prSet presAssocID="{F0E5DD99-8C99-48DC-908A-E9360295BFAF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B8A10C-CF63-4F2B-9B9E-227587016D10}" type="pres">
      <dgm:prSet presAssocID="{F0E5DD99-8C99-48DC-908A-E9360295BFAF}" presName="rootConnector" presStyleLbl="node3" presStyleIdx="0" presStyleCnt="6"/>
      <dgm:spPr/>
      <dgm:t>
        <a:bodyPr/>
        <a:lstStyle/>
        <a:p>
          <a:endParaRPr lang="ru-RU"/>
        </a:p>
      </dgm:t>
    </dgm:pt>
    <dgm:pt modelId="{FC279B00-0861-45DD-BDD2-227FC1B5481B}" type="pres">
      <dgm:prSet presAssocID="{F0E5DD99-8C99-48DC-908A-E9360295BFAF}" presName="hierChild4" presStyleCnt="0"/>
      <dgm:spPr/>
    </dgm:pt>
    <dgm:pt modelId="{98DCFBFB-71BD-40E8-BD89-DD2A5927674A}" type="pres">
      <dgm:prSet presAssocID="{F0E5DD99-8C99-48DC-908A-E9360295BFAF}" presName="hierChild5" presStyleCnt="0"/>
      <dgm:spPr/>
    </dgm:pt>
    <dgm:pt modelId="{02E9A9B9-4A57-4556-965F-19E41E373E7F}" type="pres">
      <dgm:prSet presAssocID="{03776A54-FF06-4687-A367-B23CE96F0066}" presName="Name50" presStyleLbl="parChTrans1D3" presStyleIdx="1" presStyleCnt="6"/>
      <dgm:spPr/>
      <dgm:t>
        <a:bodyPr/>
        <a:lstStyle/>
        <a:p>
          <a:endParaRPr lang="ru-RU"/>
        </a:p>
      </dgm:t>
    </dgm:pt>
    <dgm:pt modelId="{E2E1759F-A1A2-4B5E-8E34-71D0AB05D53F}" type="pres">
      <dgm:prSet presAssocID="{EA137117-B215-4DA3-85C4-8F98CAE3294D}" presName="hierRoot2" presStyleCnt="0">
        <dgm:presLayoutVars>
          <dgm:hierBranch val="r"/>
        </dgm:presLayoutVars>
      </dgm:prSet>
      <dgm:spPr/>
    </dgm:pt>
    <dgm:pt modelId="{ECD8FB8B-6FBA-4C3D-AF7F-1341D42E8990}" type="pres">
      <dgm:prSet presAssocID="{EA137117-B215-4DA3-85C4-8F98CAE3294D}" presName="rootComposite" presStyleCnt="0"/>
      <dgm:spPr/>
    </dgm:pt>
    <dgm:pt modelId="{B94C695E-EE49-450F-AE29-86835446BF90}" type="pres">
      <dgm:prSet presAssocID="{EA137117-B215-4DA3-85C4-8F98CAE3294D}" presName="rootText" presStyleLbl="node3" presStyleIdx="1" presStyleCnt="6" custScaleX="132218" custScaleY="1445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06626C-BFD4-4B77-A5FB-A05322FE3DFD}" type="pres">
      <dgm:prSet presAssocID="{EA137117-B215-4DA3-85C4-8F98CAE3294D}" presName="rootConnector" presStyleLbl="node3" presStyleIdx="1" presStyleCnt="6"/>
      <dgm:spPr/>
      <dgm:t>
        <a:bodyPr/>
        <a:lstStyle/>
        <a:p>
          <a:endParaRPr lang="ru-RU"/>
        </a:p>
      </dgm:t>
    </dgm:pt>
    <dgm:pt modelId="{28C22703-51FA-415B-B4B0-533C48C2AE72}" type="pres">
      <dgm:prSet presAssocID="{EA137117-B215-4DA3-85C4-8F98CAE3294D}" presName="hierChild4" presStyleCnt="0"/>
      <dgm:spPr/>
    </dgm:pt>
    <dgm:pt modelId="{DAF5587D-115A-4C2C-A02E-715DE57072DB}" type="pres">
      <dgm:prSet presAssocID="{EA137117-B215-4DA3-85C4-8F98CAE3294D}" presName="hierChild5" presStyleCnt="0"/>
      <dgm:spPr/>
    </dgm:pt>
    <dgm:pt modelId="{86C05F39-E32C-4D31-96C7-4989D1C5D74F}" type="pres">
      <dgm:prSet presAssocID="{79FC0BFC-0EF5-4D0C-BC01-E3D587CB29CA}" presName="Name50" presStyleLbl="parChTrans1D3" presStyleIdx="2" presStyleCnt="6"/>
      <dgm:spPr/>
      <dgm:t>
        <a:bodyPr/>
        <a:lstStyle/>
        <a:p>
          <a:endParaRPr lang="ru-RU"/>
        </a:p>
      </dgm:t>
    </dgm:pt>
    <dgm:pt modelId="{2854D941-05AA-41F2-B232-7C05D6343780}" type="pres">
      <dgm:prSet presAssocID="{38BB2D43-31BE-48D2-9D92-5EFEEB3E64D7}" presName="hierRoot2" presStyleCnt="0">
        <dgm:presLayoutVars>
          <dgm:hierBranch val="r"/>
        </dgm:presLayoutVars>
      </dgm:prSet>
      <dgm:spPr/>
    </dgm:pt>
    <dgm:pt modelId="{08331E41-37DE-46C7-9F26-32FABE170353}" type="pres">
      <dgm:prSet presAssocID="{38BB2D43-31BE-48D2-9D92-5EFEEB3E64D7}" presName="rootComposite" presStyleCnt="0"/>
      <dgm:spPr/>
    </dgm:pt>
    <dgm:pt modelId="{0F5C32C6-7916-4DB6-979E-DBB095F1F322}" type="pres">
      <dgm:prSet presAssocID="{38BB2D43-31BE-48D2-9D92-5EFEEB3E64D7}" presName="rootText" presStyleLbl="node3" presStyleIdx="2" presStyleCnt="6" custScaleX="123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2D3C17-2E7D-4323-9B24-20C4A0EE00C6}" type="pres">
      <dgm:prSet presAssocID="{38BB2D43-31BE-48D2-9D92-5EFEEB3E64D7}" presName="rootConnector" presStyleLbl="node3" presStyleIdx="2" presStyleCnt="6"/>
      <dgm:spPr/>
      <dgm:t>
        <a:bodyPr/>
        <a:lstStyle/>
        <a:p>
          <a:endParaRPr lang="ru-RU"/>
        </a:p>
      </dgm:t>
    </dgm:pt>
    <dgm:pt modelId="{6AAE17D2-1998-4FD8-95B7-292AC2680FA8}" type="pres">
      <dgm:prSet presAssocID="{38BB2D43-31BE-48D2-9D92-5EFEEB3E64D7}" presName="hierChild4" presStyleCnt="0"/>
      <dgm:spPr/>
    </dgm:pt>
    <dgm:pt modelId="{7F7EC8D3-B44D-4B77-82F6-0DD3F9241AE8}" type="pres">
      <dgm:prSet presAssocID="{38BB2D43-31BE-48D2-9D92-5EFEEB3E64D7}" presName="hierChild5" presStyleCnt="0"/>
      <dgm:spPr/>
    </dgm:pt>
    <dgm:pt modelId="{0B17C31D-2A81-40CF-8352-DAD5DC00FADB}" type="pres">
      <dgm:prSet presAssocID="{A967339E-2F26-4E5B-93A1-C0AF9DA0529C}" presName="hierChild5" presStyleCnt="0"/>
      <dgm:spPr/>
    </dgm:pt>
    <dgm:pt modelId="{7E40171E-9534-4918-918D-DB1B831995A1}" type="pres">
      <dgm:prSet presAssocID="{FE814E2A-9B7E-4EFE-9DE0-70DD68A29E69}" presName="Name35" presStyleLbl="parChTrans1D2" presStyleIdx="1" presStyleCnt="2"/>
      <dgm:spPr/>
      <dgm:t>
        <a:bodyPr/>
        <a:lstStyle/>
        <a:p>
          <a:endParaRPr lang="ru-RU"/>
        </a:p>
      </dgm:t>
    </dgm:pt>
    <dgm:pt modelId="{D2E34990-AA58-4C40-9DAE-84DA2CCF8494}" type="pres">
      <dgm:prSet presAssocID="{F52CA884-97E4-4D3A-A268-F130C30A94E4}" presName="hierRoot2" presStyleCnt="0">
        <dgm:presLayoutVars>
          <dgm:hierBranch val="r"/>
        </dgm:presLayoutVars>
      </dgm:prSet>
      <dgm:spPr/>
    </dgm:pt>
    <dgm:pt modelId="{CECCEAEF-D1C1-490F-9034-BC7689A64623}" type="pres">
      <dgm:prSet presAssocID="{F52CA884-97E4-4D3A-A268-F130C30A94E4}" presName="rootComposite" presStyleCnt="0"/>
      <dgm:spPr/>
    </dgm:pt>
    <dgm:pt modelId="{56177381-428A-4C9F-BDB9-E62BED09BA25}" type="pres">
      <dgm:prSet presAssocID="{F52CA884-97E4-4D3A-A268-F130C30A94E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BBCF2A-B15C-4445-8342-52A229EB2EDA}" type="pres">
      <dgm:prSet presAssocID="{F52CA884-97E4-4D3A-A268-F130C30A94E4}" presName="rootConnector" presStyleLbl="node2" presStyleIdx="1" presStyleCnt="2"/>
      <dgm:spPr/>
      <dgm:t>
        <a:bodyPr/>
        <a:lstStyle/>
        <a:p>
          <a:endParaRPr lang="ru-RU"/>
        </a:p>
      </dgm:t>
    </dgm:pt>
    <dgm:pt modelId="{194C3EB9-DEF5-4160-B59C-7226BF74448C}" type="pres">
      <dgm:prSet presAssocID="{F52CA884-97E4-4D3A-A268-F130C30A94E4}" presName="hierChild4" presStyleCnt="0"/>
      <dgm:spPr/>
    </dgm:pt>
    <dgm:pt modelId="{3600E353-0DDB-4BE8-9265-E6D5EA272880}" type="pres">
      <dgm:prSet presAssocID="{5C02644C-C994-4420-91F8-890809A17213}" presName="Name50" presStyleLbl="parChTrans1D3" presStyleIdx="3" presStyleCnt="6"/>
      <dgm:spPr/>
      <dgm:t>
        <a:bodyPr/>
        <a:lstStyle/>
        <a:p>
          <a:endParaRPr lang="ru-RU"/>
        </a:p>
      </dgm:t>
    </dgm:pt>
    <dgm:pt modelId="{397FF86A-DA8E-48F3-BB34-581F14B92DA6}" type="pres">
      <dgm:prSet presAssocID="{CE132C9E-1144-4F31-B20F-2A6F523AB3E8}" presName="hierRoot2" presStyleCnt="0">
        <dgm:presLayoutVars>
          <dgm:hierBranch val="r"/>
        </dgm:presLayoutVars>
      </dgm:prSet>
      <dgm:spPr/>
    </dgm:pt>
    <dgm:pt modelId="{2569CD40-8F8E-4E2D-971D-1A70C279290C}" type="pres">
      <dgm:prSet presAssocID="{CE132C9E-1144-4F31-B20F-2A6F523AB3E8}" presName="rootComposite" presStyleCnt="0"/>
      <dgm:spPr/>
    </dgm:pt>
    <dgm:pt modelId="{1637F73E-3FD1-448E-A461-AC326025A792}" type="pres">
      <dgm:prSet presAssocID="{CE132C9E-1144-4F31-B20F-2A6F523AB3E8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C5EC42-C493-4829-8724-F62BE1509140}" type="pres">
      <dgm:prSet presAssocID="{CE132C9E-1144-4F31-B20F-2A6F523AB3E8}" presName="rootConnector" presStyleLbl="node3" presStyleIdx="3" presStyleCnt="6"/>
      <dgm:spPr/>
      <dgm:t>
        <a:bodyPr/>
        <a:lstStyle/>
        <a:p>
          <a:endParaRPr lang="ru-RU"/>
        </a:p>
      </dgm:t>
    </dgm:pt>
    <dgm:pt modelId="{0BD760A6-1DE3-4DA1-BF9E-D38AAC65DB78}" type="pres">
      <dgm:prSet presAssocID="{CE132C9E-1144-4F31-B20F-2A6F523AB3E8}" presName="hierChild4" presStyleCnt="0"/>
      <dgm:spPr/>
    </dgm:pt>
    <dgm:pt modelId="{018F2729-5D0D-42E5-8E9F-6AE87E678984}" type="pres">
      <dgm:prSet presAssocID="{CE132C9E-1144-4F31-B20F-2A6F523AB3E8}" presName="hierChild5" presStyleCnt="0"/>
      <dgm:spPr/>
    </dgm:pt>
    <dgm:pt modelId="{2D67CA73-D970-4746-99D1-0540EFBF01E0}" type="pres">
      <dgm:prSet presAssocID="{EF991FA1-A5A2-4EF2-B92C-E381EF6B6C26}" presName="Name50" presStyleLbl="parChTrans1D3" presStyleIdx="4" presStyleCnt="6"/>
      <dgm:spPr/>
      <dgm:t>
        <a:bodyPr/>
        <a:lstStyle/>
        <a:p>
          <a:endParaRPr lang="ru-RU"/>
        </a:p>
      </dgm:t>
    </dgm:pt>
    <dgm:pt modelId="{A2064941-9051-414C-BC7F-D3EBD6C5E0CA}" type="pres">
      <dgm:prSet presAssocID="{BAD8060C-0875-4E2D-9C96-15DFA847302E}" presName="hierRoot2" presStyleCnt="0">
        <dgm:presLayoutVars>
          <dgm:hierBranch val="r"/>
        </dgm:presLayoutVars>
      </dgm:prSet>
      <dgm:spPr/>
    </dgm:pt>
    <dgm:pt modelId="{9501877C-550B-4CF0-A764-27AC6EE210C6}" type="pres">
      <dgm:prSet presAssocID="{BAD8060C-0875-4E2D-9C96-15DFA847302E}" presName="rootComposite" presStyleCnt="0"/>
      <dgm:spPr/>
    </dgm:pt>
    <dgm:pt modelId="{13DAF87D-D9C3-4264-8C64-8DC0AC615145}" type="pres">
      <dgm:prSet presAssocID="{BAD8060C-0875-4E2D-9C96-15DFA847302E}" presName="rootText" presStyleLbl="node3" presStyleIdx="4" presStyleCnt="6" custScaleX="124614" custScaleY="1446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9C11A8-643D-4424-990F-B388D49290C9}" type="pres">
      <dgm:prSet presAssocID="{BAD8060C-0875-4E2D-9C96-15DFA847302E}" presName="rootConnector" presStyleLbl="node3" presStyleIdx="4" presStyleCnt="6"/>
      <dgm:spPr/>
      <dgm:t>
        <a:bodyPr/>
        <a:lstStyle/>
        <a:p>
          <a:endParaRPr lang="ru-RU"/>
        </a:p>
      </dgm:t>
    </dgm:pt>
    <dgm:pt modelId="{500FC418-B058-4B1D-B7F0-FA90EBAF5C9F}" type="pres">
      <dgm:prSet presAssocID="{BAD8060C-0875-4E2D-9C96-15DFA847302E}" presName="hierChild4" presStyleCnt="0"/>
      <dgm:spPr/>
    </dgm:pt>
    <dgm:pt modelId="{9E71870F-F2CF-44FE-9F9B-5B18F59D0EA8}" type="pres">
      <dgm:prSet presAssocID="{BAD8060C-0875-4E2D-9C96-15DFA847302E}" presName="hierChild5" presStyleCnt="0"/>
      <dgm:spPr/>
    </dgm:pt>
    <dgm:pt modelId="{EE04E19C-A1A0-4256-87D1-0E6111A2F090}" type="pres">
      <dgm:prSet presAssocID="{F08C726A-2B12-439F-93A4-5BF3C4D096C3}" presName="Name50" presStyleLbl="parChTrans1D3" presStyleIdx="5" presStyleCnt="6"/>
      <dgm:spPr/>
      <dgm:t>
        <a:bodyPr/>
        <a:lstStyle/>
        <a:p>
          <a:endParaRPr lang="ru-RU"/>
        </a:p>
      </dgm:t>
    </dgm:pt>
    <dgm:pt modelId="{30409356-6C84-4D4D-AA87-E676863BD135}" type="pres">
      <dgm:prSet presAssocID="{2349CE75-DC3D-42AE-BF85-7AF02206AB00}" presName="hierRoot2" presStyleCnt="0">
        <dgm:presLayoutVars>
          <dgm:hierBranch val="r"/>
        </dgm:presLayoutVars>
      </dgm:prSet>
      <dgm:spPr/>
    </dgm:pt>
    <dgm:pt modelId="{1184089B-6FA1-4208-91A2-8FC5D5E4E469}" type="pres">
      <dgm:prSet presAssocID="{2349CE75-DC3D-42AE-BF85-7AF02206AB00}" presName="rootComposite" presStyleCnt="0"/>
      <dgm:spPr/>
    </dgm:pt>
    <dgm:pt modelId="{9B69553B-6411-4028-84A4-AC1F3E83B4C0}" type="pres">
      <dgm:prSet presAssocID="{2349CE75-DC3D-42AE-BF85-7AF02206AB00}" presName="rootText" presStyleLbl="node3" presStyleIdx="5" presStyleCnt="6" custScaleX="121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AF704A-4EC6-4C04-BA7E-2494BED06603}" type="pres">
      <dgm:prSet presAssocID="{2349CE75-DC3D-42AE-BF85-7AF02206AB00}" presName="rootConnector" presStyleLbl="node3" presStyleIdx="5" presStyleCnt="6"/>
      <dgm:spPr/>
      <dgm:t>
        <a:bodyPr/>
        <a:lstStyle/>
        <a:p>
          <a:endParaRPr lang="ru-RU"/>
        </a:p>
      </dgm:t>
    </dgm:pt>
    <dgm:pt modelId="{B1676ADC-62E1-4F70-A6A5-337D8007B630}" type="pres">
      <dgm:prSet presAssocID="{2349CE75-DC3D-42AE-BF85-7AF02206AB00}" presName="hierChild4" presStyleCnt="0"/>
      <dgm:spPr/>
    </dgm:pt>
    <dgm:pt modelId="{032D7052-4A44-42AC-AD67-8C084A5CD42E}" type="pres">
      <dgm:prSet presAssocID="{2349CE75-DC3D-42AE-BF85-7AF02206AB00}" presName="hierChild5" presStyleCnt="0"/>
      <dgm:spPr/>
    </dgm:pt>
    <dgm:pt modelId="{9C95A183-C87A-42C4-97B9-4D7DE2211F25}" type="pres">
      <dgm:prSet presAssocID="{F52CA884-97E4-4D3A-A268-F130C30A94E4}" presName="hierChild5" presStyleCnt="0"/>
      <dgm:spPr/>
    </dgm:pt>
    <dgm:pt modelId="{6F7AB02D-7066-45D4-91E3-23333236741B}" type="pres">
      <dgm:prSet presAssocID="{08C5A1A8-560D-4C2D-8DF9-67510B0C1CF8}" presName="hierChild3" presStyleCnt="0"/>
      <dgm:spPr/>
    </dgm:pt>
  </dgm:ptLst>
  <dgm:cxnLst>
    <dgm:cxn modelId="{467D619A-21E3-4EB0-8D0B-EE9CD0BB5EBE}" type="presOf" srcId="{F0E5DD99-8C99-48DC-908A-E9360295BFAF}" destId="{1AF9FB20-DB48-4239-AE40-383B13731C66}" srcOrd="0" destOrd="0" presId="urn:microsoft.com/office/officeart/2005/8/layout/orgChart1"/>
    <dgm:cxn modelId="{AA1777F2-654C-4F22-A4DF-A837F62CB08B}" type="presOf" srcId="{EA137117-B215-4DA3-85C4-8F98CAE3294D}" destId="{3006626C-BFD4-4B77-A5FB-A05322FE3DFD}" srcOrd="1" destOrd="0" presId="urn:microsoft.com/office/officeart/2005/8/layout/orgChart1"/>
    <dgm:cxn modelId="{B45652DC-658F-4A70-B28A-43698C0BEF3B}" type="presOf" srcId="{2349CE75-DC3D-42AE-BF85-7AF02206AB00}" destId="{9B69553B-6411-4028-84A4-AC1F3E83B4C0}" srcOrd="0" destOrd="0" presId="urn:microsoft.com/office/officeart/2005/8/layout/orgChart1"/>
    <dgm:cxn modelId="{CFDEE153-419F-465B-AC5D-9575385561C9}" type="presOf" srcId="{BAD8060C-0875-4E2D-9C96-15DFA847302E}" destId="{A09C11A8-643D-4424-990F-B388D49290C9}" srcOrd="1" destOrd="0" presId="urn:microsoft.com/office/officeart/2005/8/layout/orgChart1"/>
    <dgm:cxn modelId="{322A4D63-09C4-4A00-9334-7674261D45BD}" type="presOf" srcId="{08C5A1A8-560D-4C2D-8DF9-67510B0C1CF8}" destId="{A6488116-9842-4A6F-BE8C-5D855A982F81}" srcOrd="1" destOrd="0" presId="urn:microsoft.com/office/officeart/2005/8/layout/orgChart1"/>
    <dgm:cxn modelId="{9A3B5558-19FC-45E9-85ED-F07D2BF1A03D}" srcId="{08C5A1A8-560D-4C2D-8DF9-67510B0C1CF8}" destId="{F52CA884-97E4-4D3A-A268-F130C30A94E4}" srcOrd="1" destOrd="0" parTransId="{FE814E2A-9B7E-4EFE-9DE0-70DD68A29E69}" sibTransId="{7B618F72-B4F3-4210-8796-7CD829888F97}"/>
    <dgm:cxn modelId="{D6CFD719-966A-40AA-A2BD-D32BD89871B8}" type="presOf" srcId="{5C02644C-C994-4420-91F8-890809A17213}" destId="{3600E353-0DDB-4BE8-9265-E6D5EA272880}" srcOrd="0" destOrd="0" presId="urn:microsoft.com/office/officeart/2005/8/layout/orgChart1"/>
    <dgm:cxn modelId="{99242E51-F542-4B55-A4EE-4D3E736BC816}" type="presOf" srcId="{9DF44DD7-48F9-4E3F-A9C9-59CB7E15421A}" destId="{F84C3A38-6861-440A-8D39-6597F8CCFB08}" srcOrd="0" destOrd="0" presId="urn:microsoft.com/office/officeart/2005/8/layout/orgChart1"/>
    <dgm:cxn modelId="{A3351FF5-0D6B-4157-A353-B8C29D6A3C38}" srcId="{F52CA884-97E4-4D3A-A268-F130C30A94E4}" destId="{CE132C9E-1144-4F31-B20F-2A6F523AB3E8}" srcOrd="0" destOrd="0" parTransId="{5C02644C-C994-4420-91F8-890809A17213}" sibTransId="{A2BBA7FB-F3B3-4683-AE75-CB47A87B385D}"/>
    <dgm:cxn modelId="{18187D4C-1520-4B50-9C3F-3F8F64E38D53}" type="presOf" srcId="{38BB2D43-31BE-48D2-9D92-5EFEEB3E64D7}" destId="{2E2D3C17-2E7D-4323-9B24-20C4A0EE00C6}" srcOrd="1" destOrd="0" presId="urn:microsoft.com/office/officeart/2005/8/layout/orgChart1"/>
    <dgm:cxn modelId="{961555DD-B2CA-4081-B2CE-CFFE22A47E49}" srcId="{F52CA884-97E4-4D3A-A268-F130C30A94E4}" destId="{BAD8060C-0875-4E2D-9C96-15DFA847302E}" srcOrd="1" destOrd="0" parTransId="{EF991FA1-A5A2-4EF2-B92C-E381EF6B6C26}" sibTransId="{9D7654FD-769A-4605-867A-53FB9BF6D093}"/>
    <dgm:cxn modelId="{4E195626-23F3-4A2C-9C62-07CDDD135BAD}" type="presOf" srcId="{2349CE75-DC3D-42AE-BF85-7AF02206AB00}" destId="{17AF704A-4EC6-4C04-BA7E-2494BED06603}" srcOrd="1" destOrd="0" presId="urn:microsoft.com/office/officeart/2005/8/layout/orgChart1"/>
    <dgm:cxn modelId="{860A506E-4B78-47FF-8A32-4A1DCCECE7FF}" type="presOf" srcId="{FE814E2A-9B7E-4EFE-9DE0-70DD68A29E69}" destId="{7E40171E-9534-4918-918D-DB1B831995A1}" srcOrd="0" destOrd="0" presId="urn:microsoft.com/office/officeart/2005/8/layout/orgChart1"/>
    <dgm:cxn modelId="{818C8652-7D7F-4B77-88BE-83D1097B8336}" type="presOf" srcId="{03776A54-FF06-4687-A367-B23CE96F0066}" destId="{02E9A9B9-4A57-4556-965F-19E41E373E7F}" srcOrd="0" destOrd="0" presId="urn:microsoft.com/office/officeart/2005/8/layout/orgChart1"/>
    <dgm:cxn modelId="{9D9C210F-92F0-40CA-94D2-9C0B676011A8}" srcId="{F52CA884-97E4-4D3A-A268-F130C30A94E4}" destId="{2349CE75-DC3D-42AE-BF85-7AF02206AB00}" srcOrd="2" destOrd="0" parTransId="{F08C726A-2B12-439F-93A4-5BF3C4D096C3}" sibTransId="{37BE048C-5B62-4F0B-9CCC-8D063EFB5ADB}"/>
    <dgm:cxn modelId="{AE303415-A447-4709-8F26-5096912C2611}" srcId="{9C112E6B-449E-4CE5-B24B-FCE810ABCF2D}" destId="{08C5A1A8-560D-4C2D-8DF9-67510B0C1CF8}" srcOrd="0" destOrd="0" parTransId="{66AB98FD-32C1-4CDD-B9D4-37EBD8785530}" sibTransId="{4386612F-5325-4946-B132-52215090C012}"/>
    <dgm:cxn modelId="{4AA31253-DD7C-40DF-9B3B-541822B7BA14}" type="presOf" srcId="{F52CA884-97E4-4D3A-A268-F130C30A94E4}" destId="{2BBBCF2A-B15C-4445-8342-52A229EB2EDA}" srcOrd="1" destOrd="0" presId="urn:microsoft.com/office/officeart/2005/8/layout/orgChart1"/>
    <dgm:cxn modelId="{A384D764-6992-465A-B867-E7E79462B981}" type="presOf" srcId="{A967339E-2F26-4E5B-93A1-C0AF9DA0529C}" destId="{E843C16F-778B-467B-8728-711391FFB7C9}" srcOrd="1" destOrd="0" presId="urn:microsoft.com/office/officeart/2005/8/layout/orgChart1"/>
    <dgm:cxn modelId="{3EBF1566-8862-4B9D-AE3B-DB959AB1E47A}" srcId="{08C5A1A8-560D-4C2D-8DF9-67510B0C1CF8}" destId="{A967339E-2F26-4E5B-93A1-C0AF9DA0529C}" srcOrd="0" destOrd="0" parTransId="{0DBE933C-2D1F-4D20-83C5-0247EF7E32F6}" sibTransId="{79B12715-3A9F-4744-BA61-52E6BBEB03D8}"/>
    <dgm:cxn modelId="{91A7CA9C-9809-4D41-9F5C-DE43B6281E4C}" type="presOf" srcId="{BAD8060C-0875-4E2D-9C96-15DFA847302E}" destId="{13DAF87D-D9C3-4264-8C64-8DC0AC615145}" srcOrd="0" destOrd="0" presId="urn:microsoft.com/office/officeart/2005/8/layout/orgChart1"/>
    <dgm:cxn modelId="{38EF2D4D-BDC9-4630-8042-244A8D1E476F}" type="presOf" srcId="{A967339E-2F26-4E5B-93A1-C0AF9DA0529C}" destId="{0278D627-D891-4278-9778-447D863987E2}" srcOrd="0" destOrd="0" presId="urn:microsoft.com/office/officeart/2005/8/layout/orgChart1"/>
    <dgm:cxn modelId="{26DDC72F-8092-448D-9A34-071959AAD451}" srcId="{A967339E-2F26-4E5B-93A1-C0AF9DA0529C}" destId="{EA137117-B215-4DA3-85C4-8F98CAE3294D}" srcOrd="1" destOrd="0" parTransId="{03776A54-FF06-4687-A367-B23CE96F0066}" sibTransId="{59FC03B2-9146-41FB-AE31-09C52FEE6754}"/>
    <dgm:cxn modelId="{16BC7873-06FB-4C18-B7F1-60590F477030}" type="presOf" srcId="{F52CA884-97E4-4D3A-A268-F130C30A94E4}" destId="{56177381-428A-4C9F-BDB9-E62BED09BA25}" srcOrd="0" destOrd="0" presId="urn:microsoft.com/office/officeart/2005/8/layout/orgChart1"/>
    <dgm:cxn modelId="{FCA3A06A-16BF-4918-BB21-B2E0327297C1}" type="presOf" srcId="{79FC0BFC-0EF5-4D0C-BC01-E3D587CB29CA}" destId="{86C05F39-E32C-4D31-96C7-4989D1C5D74F}" srcOrd="0" destOrd="0" presId="urn:microsoft.com/office/officeart/2005/8/layout/orgChart1"/>
    <dgm:cxn modelId="{7A75E8B0-274B-4BE9-8A85-3766725304D4}" type="presOf" srcId="{F08C726A-2B12-439F-93A4-5BF3C4D096C3}" destId="{EE04E19C-A1A0-4256-87D1-0E6111A2F090}" srcOrd="0" destOrd="0" presId="urn:microsoft.com/office/officeart/2005/8/layout/orgChart1"/>
    <dgm:cxn modelId="{0C2E263C-95F4-40F9-BB2E-F23A30B27287}" srcId="{A967339E-2F26-4E5B-93A1-C0AF9DA0529C}" destId="{38BB2D43-31BE-48D2-9D92-5EFEEB3E64D7}" srcOrd="2" destOrd="0" parTransId="{79FC0BFC-0EF5-4D0C-BC01-E3D587CB29CA}" sibTransId="{FE496AF0-50FF-4B94-B189-0925D24FE093}"/>
    <dgm:cxn modelId="{921B53DC-84BF-439B-8A37-27E103DD0429}" srcId="{A967339E-2F26-4E5B-93A1-C0AF9DA0529C}" destId="{F0E5DD99-8C99-48DC-908A-E9360295BFAF}" srcOrd="0" destOrd="0" parTransId="{9DF44DD7-48F9-4E3F-A9C9-59CB7E15421A}" sibTransId="{D5B94E71-1699-4EB8-BE6B-64A222F3583A}"/>
    <dgm:cxn modelId="{56A9DEE8-A29B-4FDB-AD54-B60A5406C120}" type="presOf" srcId="{EA137117-B215-4DA3-85C4-8F98CAE3294D}" destId="{B94C695E-EE49-450F-AE29-86835446BF90}" srcOrd="0" destOrd="0" presId="urn:microsoft.com/office/officeart/2005/8/layout/orgChart1"/>
    <dgm:cxn modelId="{5EE3D014-9DB4-4883-8B08-79623ABBFCB6}" type="presOf" srcId="{EF991FA1-A5A2-4EF2-B92C-E381EF6B6C26}" destId="{2D67CA73-D970-4746-99D1-0540EFBF01E0}" srcOrd="0" destOrd="0" presId="urn:microsoft.com/office/officeart/2005/8/layout/orgChart1"/>
    <dgm:cxn modelId="{678AC64A-3AC8-44F6-A395-0B0ABF1016EA}" type="presOf" srcId="{CE132C9E-1144-4F31-B20F-2A6F523AB3E8}" destId="{1637F73E-3FD1-448E-A461-AC326025A792}" srcOrd="0" destOrd="0" presId="urn:microsoft.com/office/officeart/2005/8/layout/orgChart1"/>
    <dgm:cxn modelId="{B8169E33-F886-438C-AA23-36382D5F3C91}" type="presOf" srcId="{0DBE933C-2D1F-4D20-83C5-0247EF7E32F6}" destId="{C991898E-6057-4E7B-9B46-BCD0C8EF99BF}" srcOrd="0" destOrd="0" presId="urn:microsoft.com/office/officeart/2005/8/layout/orgChart1"/>
    <dgm:cxn modelId="{5270606F-7409-4573-8AFC-8FE88E659F6F}" type="presOf" srcId="{CE132C9E-1144-4F31-B20F-2A6F523AB3E8}" destId="{3FC5EC42-C493-4829-8724-F62BE1509140}" srcOrd="1" destOrd="0" presId="urn:microsoft.com/office/officeart/2005/8/layout/orgChart1"/>
    <dgm:cxn modelId="{8B3588AA-3A3B-41A3-8869-6853D57E5370}" type="presOf" srcId="{F0E5DD99-8C99-48DC-908A-E9360295BFAF}" destId="{A0B8A10C-CF63-4F2B-9B9E-227587016D10}" srcOrd="1" destOrd="0" presId="urn:microsoft.com/office/officeart/2005/8/layout/orgChart1"/>
    <dgm:cxn modelId="{E8005D00-7681-4065-8139-62A0878A91B5}" type="presOf" srcId="{08C5A1A8-560D-4C2D-8DF9-67510B0C1CF8}" destId="{31FF3F7D-B3CD-4F19-9155-1C9D3EB3567D}" srcOrd="0" destOrd="0" presId="urn:microsoft.com/office/officeart/2005/8/layout/orgChart1"/>
    <dgm:cxn modelId="{36DDB1C6-D002-444F-A571-5478C8F6CE60}" type="presOf" srcId="{9C112E6B-449E-4CE5-B24B-FCE810ABCF2D}" destId="{C00BDA18-6EC2-40A5-98F0-C0063774469A}" srcOrd="0" destOrd="0" presId="urn:microsoft.com/office/officeart/2005/8/layout/orgChart1"/>
    <dgm:cxn modelId="{236B97F7-9169-4813-801C-4E97AF220F8D}" type="presOf" srcId="{38BB2D43-31BE-48D2-9D92-5EFEEB3E64D7}" destId="{0F5C32C6-7916-4DB6-979E-DBB095F1F322}" srcOrd="0" destOrd="0" presId="urn:microsoft.com/office/officeart/2005/8/layout/orgChart1"/>
    <dgm:cxn modelId="{52122633-50F5-4170-8C1A-BF98DB34A61C}" type="presParOf" srcId="{C00BDA18-6EC2-40A5-98F0-C0063774469A}" destId="{53048C07-A11F-401E-853D-5D12E7CF310C}" srcOrd="0" destOrd="0" presId="urn:microsoft.com/office/officeart/2005/8/layout/orgChart1"/>
    <dgm:cxn modelId="{E5F0F880-3798-4DD5-8869-8316F862CC99}" type="presParOf" srcId="{53048C07-A11F-401E-853D-5D12E7CF310C}" destId="{67FF29AC-0B63-470B-A8A4-BE3B9929D288}" srcOrd="0" destOrd="0" presId="urn:microsoft.com/office/officeart/2005/8/layout/orgChart1"/>
    <dgm:cxn modelId="{1F430680-5262-465A-AE0B-490ACD6DC449}" type="presParOf" srcId="{67FF29AC-0B63-470B-A8A4-BE3B9929D288}" destId="{31FF3F7D-B3CD-4F19-9155-1C9D3EB3567D}" srcOrd="0" destOrd="0" presId="urn:microsoft.com/office/officeart/2005/8/layout/orgChart1"/>
    <dgm:cxn modelId="{FF592ED7-33BA-4A52-B400-2E65314F23D1}" type="presParOf" srcId="{67FF29AC-0B63-470B-A8A4-BE3B9929D288}" destId="{A6488116-9842-4A6F-BE8C-5D855A982F81}" srcOrd="1" destOrd="0" presId="urn:microsoft.com/office/officeart/2005/8/layout/orgChart1"/>
    <dgm:cxn modelId="{9FC95592-479E-4392-A1CC-3D79D90968B3}" type="presParOf" srcId="{53048C07-A11F-401E-853D-5D12E7CF310C}" destId="{B5BF8B3F-D9EC-4AF5-98D1-CA85A15DA7C5}" srcOrd="1" destOrd="0" presId="urn:microsoft.com/office/officeart/2005/8/layout/orgChart1"/>
    <dgm:cxn modelId="{AA7A02BC-F8A4-428A-A823-984E8B200D1D}" type="presParOf" srcId="{B5BF8B3F-D9EC-4AF5-98D1-CA85A15DA7C5}" destId="{C991898E-6057-4E7B-9B46-BCD0C8EF99BF}" srcOrd="0" destOrd="0" presId="urn:microsoft.com/office/officeart/2005/8/layout/orgChart1"/>
    <dgm:cxn modelId="{59D50DD1-867A-4593-8D9C-476711239B9A}" type="presParOf" srcId="{B5BF8B3F-D9EC-4AF5-98D1-CA85A15DA7C5}" destId="{456574B1-834A-4DE6-AC6C-3C5F99004BA3}" srcOrd="1" destOrd="0" presId="urn:microsoft.com/office/officeart/2005/8/layout/orgChart1"/>
    <dgm:cxn modelId="{B170423B-083A-44E4-93F9-547D34EB15F9}" type="presParOf" srcId="{456574B1-834A-4DE6-AC6C-3C5F99004BA3}" destId="{E72ACD08-BF3D-4007-A014-1B71B83EEA8B}" srcOrd="0" destOrd="0" presId="urn:microsoft.com/office/officeart/2005/8/layout/orgChart1"/>
    <dgm:cxn modelId="{338D90E7-C55B-43F7-B07E-F349C7410D9A}" type="presParOf" srcId="{E72ACD08-BF3D-4007-A014-1B71B83EEA8B}" destId="{0278D627-D891-4278-9778-447D863987E2}" srcOrd="0" destOrd="0" presId="urn:microsoft.com/office/officeart/2005/8/layout/orgChart1"/>
    <dgm:cxn modelId="{13D0160E-0BA2-4882-9382-56E6BE1EC5FB}" type="presParOf" srcId="{E72ACD08-BF3D-4007-A014-1B71B83EEA8B}" destId="{E843C16F-778B-467B-8728-711391FFB7C9}" srcOrd="1" destOrd="0" presId="urn:microsoft.com/office/officeart/2005/8/layout/orgChart1"/>
    <dgm:cxn modelId="{E5E28F38-57A6-499B-9566-EF198C7F5112}" type="presParOf" srcId="{456574B1-834A-4DE6-AC6C-3C5F99004BA3}" destId="{1865132B-1888-469E-9D8D-80C8FFD0658C}" srcOrd="1" destOrd="0" presId="urn:microsoft.com/office/officeart/2005/8/layout/orgChart1"/>
    <dgm:cxn modelId="{0B4D8B0B-3101-43CD-9146-ECED1F5433D8}" type="presParOf" srcId="{1865132B-1888-469E-9D8D-80C8FFD0658C}" destId="{F84C3A38-6861-440A-8D39-6597F8CCFB08}" srcOrd="0" destOrd="0" presId="urn:microsoft.com/office/officeart/2005/8/layout/orgChart1"/>
    <dgm:cxn modelId="{D3259F92-5EAF-4985-A394-BCCAE00EF684}" type="presParOf" srcId="{1865132B-1888-469E-9D8D-80C8FFD0658C}" destId="{6AF86298-E671-41B6-B4AB-42ABCF33C9D7}" srcOrd="1" destOrd="0" presId="urn:microsoft.com/office/officeart/2005/8/layout/orgChart1"/>
    <dgm:cxn modelId="{2557B6AC-E1BD-4BD8-AA35-06DA1F98922D}" type="presParOf" srcId="{6AF86298-E671-41B6-B4AB-42ABCF33C9D7}" destId="{67770C76-A27E-4B2C-AA67-4F1AA00CFE34}" srcOrd="0" destOrd="0" presId="urn:microsoft.com/office/officeart/2005/8/layout/orgChart1"/>
    <dgm:cxn modelId="{D5E07A2C-082E-4E8E-A581-AF884687808A}" type="presParOf" srcId="{67770C76-A27E-4B2C-AA67-4F1AA00CFE34}" destId="{1AF9FB20-DB48-4239-AE40-383B13731C66}" srcOrd="0" destOrd="0" presId="urn:microsoft.com/office/officeart/2005/8/layout/orgChart1"/>
    <dgm:cxn modelId="{88C5439A-E1FD-4EE1-9FAD-CCF634AC73BE}" type="presParOf" srcId="{67770C76-A27E-4B2C-AA67-4F1AA00CFE34}" destId="{A0B8A10C-CF63-4F2B-9B9E-227587016D10}" srcOrd="1" destOrd="0" presId="urn:microsoft.com/office/officeart/2005/8/layout/orgChart1"/>
    <dgm:cxn modelId="{0D7BD211-E8EA-4591-A4EB-E646E3D12014}" type="presParOf" srcId="{6AF86298-E671-41B6-B4AB-42ABCF33C9D7}" destId="{FC279B00-0861-45DD-BDD2-227FC1B5481B}" srcOrd="1" destOrd="0" presId="urn:microsoft.com/office/officeart/2005/8/layout/orgChart1"/>
    <dgm:cxn modelId="{569FEA1F-9B19-4996-8A9E-06831F6AA94F}" type="presParOf" srcId="{6AF86298-E671-41B6-B4AB-42ABCF33C9D7}" destId="{98DCFBFB-71BD-40E8-BD89-DD2A5927674A}" srcOrd="2" destOrd="0" presId="urn:microsoft.com/office/officeart/2005/8/layout/orgChart1"/>
    <dgm:cxn modelId="{1281A34F-5466-4ACD-8481-45F99E02534B}" type="presParOf" srcId="{1865132B-1888-469E-9D8D-80C8FFD0658C}" destId="{02E9A9B9-4A57-4556-965F-19E41E373E7F}" srcOrd="2" destOrd="0" presId="urn:microsoft.com/office/officeart/2005/8/layout/orgChart1"/>
    <dgm:cxn modelId="{5B6AAE86-A741-4CE9-B384-BE5C841DE8D9}" type="presParOf" srcId="{1865132B-1888-469E-9D8D-80C8FFD0658C}" destId="{E2E1759F-A1A2-4B5E-8E34-71D0AB05D53F}" srcOrd="3" destOrd="0" presId="urn:microsoft.com/office/officeart/2005/8/layout/orgChart1"/>
    <dgm:cxn modelId="{11CCD9D9-ADB9-4DC7-B7A9-B817F29429DD}" type="presParOf" srcId="{E2E1759F-A1A2-4B5E-8E34-71D0AB05D53F}" destId="{ECD8FB8B-6FBA-4C3D-AF7F-1341D42E8990}" srcOrd="0" destOrd="0" presId="urn:microsoft.com/office/officeart/2005/8/layout/orgChart1"/>
    <dgm:cxn modelId="{5DDFDCDD-CA96-40DC-AD02-C5B99B8B2479}" type="presParOf" srcId="{ECD8FB8B-6FBA-4C3D-AF7F-1341D42E8990}" destId="{B94C695E-EE49-450F-AE29-86835446BF90}" srcOrd="0" destOrd="0" presId="urn:microsoft.com/office/officeart/2005/8/layout/orgChart1"/>
    <dgm:cxn modelId="{D3F80E84-EF2E-4059-B9C9-9EEA9105B569}" type="presParOf" srcId="{ECD8FB8B-6FBA-4C3D-AF7F-1341D42E8990}" destId="{3006626C-BFD4-4B77-A5FB-A05322FE3DFD}" srcOrd="1" destOrd="0" presId="urn:microsoft.com/office/officeart/2005/8/layout/orgChart1"/>
    <dgm:cxn modelId="{6B67540C-4437-4CCB-9328-FA19DDD17111}" type="presParOf" srcId="{E2E1759F-A1A2-4B5E-8E34-71D0AB05D53F}" destId="{28C22703-51FA-415B-B4B0-533C48C2AE72}" srcOrd="1" destOrd="0" presId="urn:microsoft.com/office/officeart/2005/8/layout/orgChart1"/>
    <dgm:cxn modelId="{FCFBCD9E-BFDD-43FB-BEC5-236A420071F3}" type="presParOf" srcId="{E2E1759F-A1A2-4B5E-8E34-71D0AB05D53F}" destId="{DAF5587D-115A-4C2C-A02E-715DE57072DB}" srcOrd="2" destOrd="0" presId="urn:microsoft.com/office/officeart/2005/8/layout/orgChart1"/>
    <dgm:cxn modelId="{B157B190-D97B-4E9D-BC22-7F61A55AB259}" type="presParOf" srcId="{1865132B-1888-469E-9D8D-80C8FFD0658C}" destId="{86C05F39-E32C-4D31-96C7-4989D1C5D74F}" srcOrd="4" destOrd="0" presId="urn:microsoft.com/office/officeart/2005/8/layout/orgChart1"/>
    <dgm:cxn modelId="{51838D78-27DA-4D0B-9ECD-7BD548932D9B}" type="presParOf" srcId="{1865132B-1888-469E-9D8D-80C8FFD0658C}" destId="{2854D941-05AA-41F2-B232-7C05D6343780}" srcOrd="5" destOrd="0" presId="urn:microsoft.com/office/officeart/2005/8/layout/orgChart1"/>
    <dgm:cxn modelId="{5393940C-0C1B-40CE-80DA-0A02A499EA9E}" type="presParOf" srcId="{2854D941-05AA-41F2-B232-7C05D6343780}" destId="{08331E41-37DE-46C7-9F26-32FABE170353}" srcOrd="0" destOrd="0" presId="urn:microsoft.com/office/officeart/2005/8/layout/orgChart1"/>
    <dgm:cxn modelId="{8C646003-C3AD-45F0-B18C-B906202568FD}" type="presParOf" srcId="{08331E41-37DE-46C7-9F26-32FABE170353}" destId="{0F5C32C6-7916-4DB6-979E-DBB095F1F322}" srcOrd="0" destOrd="0" presId="urn:microsoft.com/office/officeart/2005/8/layout/orgChart1"/>
    <dgm:cxn modelId="{9CE11D6B-37F8-48DD-A082-DBC38F6BAD8E}" type="presParOf" srcId="{08331E41-37DE-46C7-9F26-32FABE170353}" destId="{2E2D3C17-2E7D-4323-9B24-20C4A0EE00C6}" srcOrd="1" destOrd="0" presId="urn:microsoft.com/office/officeart/2005/8/layout/orgChart1"/>
    <dgm:cxn modelId="{75CAF181-045D-4845-AA75-907DAD8DBFBA}" type="presParOf" srcId="{2854D941-05AA-41F2-B232-7C05D6343780}" destId="{6AAE17D2-1998-4FD8-95B7-292AC2680FA8}" srcOrd="1" destOrd="0" presId="urn:microsoft.com/office/officeart/2005/8/layout/orgChart1"/>
    <dgm:cxn modelId="{CA50ACCB-5702-4C11-B0A9-0348CAD72810}" type="presParOf" srcId="{2854D941-05AA-41F2-B232-7C05D6343780}" destId="{7F7EC8D3-B44D-4B77-82F6-0DD3F9241AE8}" srcOrd="2" destOrd="0" presId="urn:microsoft.com/office/officeart/2005/8/layout/orgChart1"/>
    <dgm:cxn modelId="{D2551FA8-CEB0-4833-8CE4-0CD344803A6D}" type="presParOf" srcId="{456574B1-834A-4DE6-AC6C-3C5F99004BA3}" destId="{0B17C31D-2A81-40CF-8352-DAD5DC00FADB}" srcOrd="2" destOrd="0" presId="urn:microsoft.com/office/officeart/2005/8/layout/orgChart1"/>
    <dgm:cxn modelId="{CBF351E7-762E-43BF-A4A0-5B77BFA96B24}" type="presParOf" srcId="{B5BF8B3F-D9EC-4AF5-98D1-CA85A15DA7C5}" destId="{7E40171E-9534-4918-918D-DB1B831995A1}" srcOrd="2" destOrd="0" presId="urn:microsoft.com/office/officeart/2005/8/layout/orgChart1"/>
    <dgm:cxn modelId="{B3169A6E-D4F0-4CB9-85D4-2A8D2036DC62}" type="presParOf" srcId="{B5BF8B3F-D9EC-4AF5-98D1-CA85A15DA7C5}" destId="{D2E34990-AA58-4C40-9DAE-84DA2CCF8494}" srcOrd="3" destOrd="0" presId="urn:microsoft.com/office/officeart/2005/8/layout/orgChart1"/>
    <dgm:cxn modelId="{83C4CF74-1D86-4DF3-A2DD-C43EDAECA32F}" type="presParOf" srcId="{D2E34990-AA58-4C40-9DAE-84DA2CCF8494}" destId="{CECCEAEF-D1C1-490F-9034-BC7689A64623}" srcOrd="0" destOrd="0" presId="urn:microsoft.com/office/officeart/2005/8/layout/orgChart1"/>
    <dgm:cxn modelId="{527358F0-4FD5-4695-8767-2E6CC9200EB8}" type="presParOf" srcId="{CECCEAEF-D1C1-490F-9034-BC7689A64623}" destId="{56177381-428A-4C9F-BDB9-E62BED09BA25}" srcOrd="0" destOrd="0" presId="urn:microsoft.com/office/officeart/2005/8/layout/orgChart1"/>
    <dgm:cxn modelId="{B8164EAE-03BE-420F-9B3F-53E221535B6C}" type="presParOf" srcId="{CECCEAEF-D1C1-490F-9034-BC7689A64623}" destId="{2BBBCF2A-B15C-4445-8342-52A229EB2EDA}" srcOrd="1" destOrd="0" presId="urn:microsoft.com/office/officeart/2005/8/layout/orgChart1"/>
    <dgm:cxn modelId="{83FC750B-2FA5-4692-A93F-7B9AF50ED743}" type="presParOf" srcId="{D2E34990-AA58-4C40-9DAE-84DA2CCF8494}" destId="{194C3EB9-DEF5-4160-B59C-7226BF74448C}" srcOrd="1" destOrd="0" presId="urn:microsoft.com/office/officeart/2005/8/layout/orgChart1"/>
    <dgm:cxn modelId="{383A2A27-17CC-4679-BD1D-C12465144EA3}" type="presParOf" srcId="{194C3EB9-DEF5-4160-B59C-7226BF74448C}" destId="{3600E353-0DDB-4BE8-9265-E6D5EA272880}" srcOrd="0" destOrd="0" presId="urn:microsoft.com/office/officeart/2005/8/layout/orgChart1"/>
    <dgm:cxn modelId="{4A522D06-D054-483A-8BD3-B80C51811B12}" type="presParOf" srcId="{194C3EB9-DEF5-4160-B59C-7226BF74448C}" destId="{397FF86A-DA8E-48F3-BB34-581F14B92DA6}" srcOrd="1" destOrd="0" presId="urn:microsoft.com/office/officeart/2005/8/layout/orgChart1"/>
    <dgm:cxn modelId="{3CC15BD8-60F6-42D9-B383-872D887A77B0}" type="presParOf" srcId="{397FF86A-DA8E-48F3-BB34-581F14B92DA6}" destId="{2569CD40-8F8E-4E2D-971D-1A70C279290C}" srcOrd="0" destOrd="0" presId="urn:microsoft.com/office/officeart/2005/8/layout/orgChart1"/>
    <dgm:cxn modelId="{F0BEE7ED-AF64-4F66-A089-B3873F76569A}" type="presParOf" srcId="{2569CD40-8F8E-4E2D-971D-1A70C279290C}" destId="{1637F73E-3FD1-448E-A461-AC326025A792}" srcOrd="0" destOrd="0" presId="urn:microsoft.com/office/officeart/2005/8/layout/orgChart1"/>
    <dgm:cxn modelId="{0101AFC8-FC4B-4F62-A16A-8C34660AB9AF}" type="presParOf" srcId="{2569CD40-8F8E-4E2D-971D-1A70C279290C}" destId="{3FC5EC42-C493-4829-8724-F62BE1509140}" srcOrd="1" destOrd="0" presId="urn:microsoft.com/office/officeart/2005/8/layout/orgChart1"/>
    <dgm:cxn modelId="{B1A445B6-A3ED-47B3-BF47-C1D4F2ADA312}" type="presParOf" srcId="{397FF86A-DA8E-48F3-BB34-581F14B92DA6}" destId="{0BD760A6-1DE3-4DA1-BF9E-D38AAC65DB78}" srcOrd="1" destOrd="0" presId="urn:microsoft.com/office/officeart/2005/8/layout/orgChart1"/>
    <dgm:cxn modelId="{A04429B2-F7B0-4EC1-9CC5-7FB079FD8A15}" type="presParOf" srcId="{397FF86A-DA8E-48F3-BB34-581F14B92DA6}" destId="{018F2729-5D0D-42E5-8E9F-6AE87E678984}" srcOrd="2" destOrd="0" presId="urn:microsoft.com/office/officeart/2005/8/layout/orgChart1"/>
    <dgm:cxn modelId="{03CB4EF5-1DEA-46A7-975D-FB21E0969072}" type="presParOf" srcId="{194C3EB9-DEF5-4160-B59C-7226BF74448C}" destId="{2D67CA73-D970-4746-99D1-0540EFBF01E0}" srcOrd="2" destOrd="0" presId="urn:microsoft.com/office/officeart/2005/8/layout/orgChart1"/>
    <dgm:cxn modelId="{51005CF1-4EEA-4BD6-8410-4BAF4C646B6A}" type="presParOf" srcId="{194C3EB9-DEF5-4160-B59C-7226BF74448C}" destId="{A2064941-9051-414C-BC7F-D3EBD6C5E0CA}" srcOrd="3" destOrd="0" presId="urn:microsoft.com/office/officeart/2005/8/layout/orgChart1"/>
    <dgm:cxn modelId="{A63C7A08-ADB7-4F27-BE28-DE4E69EC649B}" type="presParOf" srcId="{A2064941-9051-414C-BC7F-D3EBD6C5E0CA}" destId="{9501877C-550B-4CF0-A764-27AC6EE210C6}" srcOrd="0" destOrd="0" presId="urn:microsoft.com/office/officeart/2005/8/layout/orgChart1"/>
    <dgm:cxn modelId="{45D1C2A2-8A7D-46D0-B28C-D68E097BB63D}" type="presParOf" srcId="{9501877C-550B-4CF0-A764-27AC6EE210C6}" destId="{13DAF87D-D9C3-4264-8C64-8DC0AC615145}" srcOrd="0" destOrd="0" presId="urn:microsoft.com/office/officeart/2005/8/layout/orgChart1"/>
    <dgm:cxn modelId="{B45E1453-D388-452F-8DCF-BC1EE1CD508B}" type="presParOf" srcId="{9501877C-550B-4CF0-A764-27AC6EE210C6}" destId="{A09C11A8-643D-4424-990F-B388D49290C9}" srcOrd="1" destOrd="0" presId="urn:microsoft.com/office/officeart/2005/8/layout/orgChart1"/>
    <dgm:cxn modelId="{9A7A08D1-52BF-48CD-9A5B-B2896357D817}" type="presParOf" srcId="{A2064941-9051-414C-BC7F-D3EBD6C5E0CA}" destId="{500FC418-B058-4B1D-B7F0-FA90EBAF5C9F}" srcOrd="1" destOrd="0" presId="urn:microsoft.com/office/officeart/2005/8/layout/orgChart1"/>
    <dgm:cxn modelId="{20BAF817-763B-4243-98D7-D5B41372CD9E}" type="presParOf" srcId="{A2064941-9051-414C-BC7F-D3EBD6C5E0CA}" destId="{9E71870F-F2CF-44FE-9F9B-5B18F59D0EA8}" srcOrd="2" destOrd="0" presId="urn:microsoft.com/office/officeart/2005/8/layout/orgChart1"/>
    <dgm:cxn modelId="{3625A7F2-5E97-4D97-A90C-0599276AFFB5}" type="presParOf" srcId="{194C3EB9-DEF5-4160-B59C-7226BF74448C}" destId="{EE04E19C-A1A0-4256-87D1-0E6111A2F090}" srcOrd="4" destOrd="0" presId="urn:microsoft.com/office/officeart/2005/8/layout/orgChart1"/>
    <dgm:cxn modelId="{100ECD1B-89A9-4B85-B3BD-7824DD4ED346}" type="presParOf" srcId="{194C3EB9-DEF5-4160-B59C-7226BF74448C}" destId="{30409356-6C84-4D4D-AA87-E676863BD135}" srcOrd="5" destOrd="0" presId="urn:microsoft.com/office/officeart/2005/8/layout/orgChart1"/>
    <dgm:cxn modelId="{B8EFF6F4-F68D-46B9-8119-E8E9C8FB4380}" type="presParOf" srcId="{30409356-6C84-4D4D-AA87-E676863BD135}" destId="{1184089B-6FA1-4208-91A2-8FC5D5E4E469}" srcOrd="0" destOrd="0" presId="urn:microsoft.com/office/officeart/2005/8/layout/orgChart1"/>
    <dgm:cxn modelId="{B0F19884-45D9-487A-AA63-67631B94A58A}" type="presParOf" srcId="{1184089B-6FA1-4208-91A2-8FC5D5E4E469}" destId="{9B69553B-6411-4028-84A4-AC1F3E83B4C0}" srcOrd="0" destOrd="0" presId="urn:microsoft.com/office/officeart/2005/8/layout/orgChart1"/>
    <dgm:cxn modelId="{2FAA5106-A17A-431A-8FD6-C7AB0AE2D832}" type="presParOf" srcId="{1184089B-6FA1-4208-91A2-8FC5D5E4E469}" destId="{17AF704A-4EC6-4C04-BA7E-2494BED06603}" srcOrd="1" destOrd="0" presId="urn:microsoft.com/office/officeart/2005/8/layout/orgChart1"/>
    <dgm:cxn modelId="{520165D5-B2B3-4573-A53E-5AD6BBDA8024}" type="presParOf" srcId="{30409356-6C84-4D4D-AA87-E676863BD135}" destId="{B1676ADC-62E1-4F70-A6A5-337D8007B630}" srcOrd="1" destOrd="0" presId="urn:microsoft.com/office/officeart/2005/8/layout/orgChart1"/>
    <dgm:cxn modelId="{ED08C3EA-7858-47F3-BF61-0724B4AA639D}" type="presParOf" srcId="{30409356-6C84-4D4D-AA87-E676863BD135}" destId="{032D7052-4A44-42AC-AD67-8C084A5CD42E}" srcOrd="2" destOrd="0" presId="urn:microsoft.com/office/officeart/2005/8/layout/orgChart1"/>
    <dgm:cxn modelId="{DB78A9B3-D124-4819-90A6-C810184407C7}" type="presParOf" srcId="{D2E34990-AA58-4C40-9DAE-84DA2CCF8494}" destId="{9C95A183-C87A-42C4-97B9-4D7DE2211F25}" srcOrd="2" destOrd="0" presId="urn:microsoft.com/office/officeart/2005/8/layout/orgChart1"/>
    <dgm:cxn modelId="{B6F01BD8-F76F-4785-85B2-0E4B4A8810E3}" type="presParOf" srcId="{53048C07-A11F-401E-853D-5D12E7CF310C}" destId="{6F7AB02D-7066-45D4-91E3-2333323674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0A2699-14EC-4443-88C3-942F3010443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79E1873E-81ED-48E2-804F-CF081C92395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Основні групи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порошкових матеріалів</a:t>
          </a:r>
        </a:p>
      </dgm:t>
    </dgm:pt>
    <dgm:pt modelId="{28EFAC02-3BF5-4DD9-9D42-57C487041216}" type="parTrans" cxnId="{C34C9CB1-C308-426C-99A4-10DBE1A51787}">
      <dgm:prSet/>
      <dgm:spPr/>
    </dgm:pt>
    <dgm:pt modelId="{B2F79314-24D2-4FE2-AA0E-5CFD1766BBAD}" type="sibTrans" cxnId="{C34C9CB1-C308-426C-99A4-10DBE1A51787}">
      <dgm:prSet/>
      <dgm:spPr/>
    </dgm:pt>
    <dgm:pt modelId="{17A2B98C-7F3E-48EE-B6D4-E7B548A9CF9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антифрикційні</a:t>
          </a:r>
        </a:p>
      </dgm:t>
    </dgm:pt>
    <dgm:pt modelId="{F4BED682-BA90-46FD-892A-D683E95A6FAB}" type="parTrans" cxnId="{7A175B78-8473-46FA-8201-DFAC81DAEA23}">
      <dgm:prSet/>
      <dgm:spPr/>
    </dgm:pt>
    <dgm:pt modelId="{3F8C9A44-234F-4F12-94CD-EA0A108FEC9E}" type="sibTrans" cxnId="{7A175B78-8473-46FA-8201-DFAC81DAEA23}">
      <dgm:prSet/>
      <dgm:spPr/>
    </dgm:pt>
    <dgm:pt modelId="{F5FB033C-6FB0-41C1-956A-37D827D747A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фрикційні</a:t>
          </a:r>
        </a:p>
      </dgm:t>
    </dgm:pt>
    <dgm:pt modelId="{00B6B654-6C74-486A-9587-D4D936F838B8}" type="parTrans" cxnId="{97921553-C22D-4DC3-AD0B-5E7CA553DB30}">
      <dgm:prSet/>
      <dgm:spPr/>
    </dgm:pt>
    <dgm:pt modelId="{F6D28EE5-EF7F-4ED6-B311-C865785E2692}" type="sibTrans" cxnId="{97921553-C22D-4DC3-AD0B-5E7CA553DB30}">
      <dgm:prSet/>
      <dgm:spPr/>
    </dgm:pt>
    <dgm:pt modelId="{336D03ED-90F3-4B9D-8EDA-7790E6695E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фільтруючі</a:t>
          </a:r>
        </a:p>
      </dgm:t>
    </dgm:pt>
    <dgm:pt modelId="{BDBC863F-F119-404F-88CB-D56027ACC9D3}" type="parTrans" cxnId="{CBFA869D-85B4-46F8-8FE0-7BD9F9246F25}">
      <dgm:prSet/>
      <dgm:spPr/>
    </dgm:pt>
    <dgm:pt modelId="{F99AE764-0338-43F9-8CAC-5AC733DFB743}" type="sibTrans" cxnId="{CBFA869D-85B4-46F8-8FE0-7BD9F9246F25}">
      <dgm:prSet/>
      <dgm:spPr/>
    </dgm:pt>
    <dgm:pt modelId="{F23D495A-3CB1-457C-807F-3D1FC5C3D4B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для зварювальних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електродів</a:t>
          </a:r>
        </a:p>
      </dgm:t>
    </dgm:pt>
    <dgm:pt modelId="{9DFD192F-338A-429B-A456-3E3D4D29D532}" type="parTrans" cxnId="{911C7562-2358-4FFC-809D-EC17BBA81DD7}">
      <dgm:prSet/>
      <dgm:spPr/>
    </dgm:pt>
    <dgm:pt modelId="{383BEB4C-8155-4720-AB16-441CC5BB3030}" type="sibTrans" cxnId="{911C7562-2358-4FFC-809D-EC17BBA81DD7}">
      <dgm:prSet/>
      <dgm:spPr/>
    </dgm:pt>
    <dgm:pt modelId="{81F55B36-1E49-4B7B-B4B8-EAF2EFD92609}" type="pres">
      <dgm:prSet presAssocID="{1D0A2699-14EC-4443-88C3-942F301044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F706F66-176A-4B4E-BF3F-8FA39CDCC8FF}" type="pres">
      <dgm:prSet presAssocID="{79E1873E-81ED-48E2-804F-CF081C923956}" presName="hierRoot1" presStyleCnt="0">
        <dgm:presLayoutVars>
          <dgm:hierBranch val="hang"/>
        </dgm:presLayoutVars>
      </dgm:prSet>
      <dgm:spPr/>
    </dgm:pt>
    <dgm:pt modelId="{57A38C0D-90B0-4497-9586-89A908DEA47D}" type="pres">
      <dgm:prSet presAssocID="{79E1873E-81ED-48E2-804F-CF081C923956}" presName="rootComposite1" presStyleCnt="0"/>
      <dgm:spPr/>
    </dgm:pt>
    <dgm:pt modelId="{8FB86CF7-A2C0-4CF1-BD4B-7A35AF4B5D41}" type="pres">
      <dgm:prSet presAssocID="{79E1873E-81ED-48E2-804F-CF081C92395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B14B86-808F-43E4-B92B-38C8F1953740}" type="pres">
      <dgm:prSet presAssocID="{79E1873E-81ED-48E2-804F-CF081C92395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545375B-4659-46C2-A402-34E0898D4DA3}" type="pres">
      <dgm:prSet presAssocID="{79E1873E-81ED-48E2-804F-CF081C923956}" presName="hierChild2" presStyleCnt="0"/>
      <dgm:spPr/>
    </dgm:pt>
    <dgm:pt modelId="{9AC8B346-33EE-45E9-8E1F-1420C18B4C45}" type="pres">
      <dgm:prSet presAssocID="{F4BED682-BA90-46FD-892A-D683E95A6FAB}" presName="Name48" presStyleLbl="parChTrans1D2" presStyleIdx="0" presStyleCnt="4"/>
      <dgm:spPr/>
    </dgm:pt>
    <dgm:pt modelId="{B01723FC-A668-4AB7-806C-D35DE58607C1}" type="pres">
      <dgm:prSet presAssocID="{17A2B98C-7F3E-48EE-B6D4-E7B548A9CF98}" presName="hierRoot2" presStyleCnt="0">
        <dgm:presLayoutVars>
          <dgm:hierBranch/>
        </dgm:presLayoutVars>
      </dgm:prSet>
      <dgm:spPr/>
    </dgm:pt>
    <dgm:pt modelId="{EE19AE15-E003-4F18-8C9E-1724292318FA}" type="pres">
      <dgm:prSet presAssocID="{17A2B98C-7F3E-48EE-B6D4-E7B548A9CF98}" presName="rootComposite" presStyleCnt="0"/>
      <dgm:spPr/>
    </dgm:pt>
    <dgm:pt modelId="{50C13373-1166-4D1D-9DCA-5FF5E3DC117B}" type="pres">
      <dgm:prSet presAssocID="{17A2B98C-7F3E-48EE-B6D4-E7B548A9CF9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6C9FB5-A707-441C-ABC9-4003D034079A}" type="pres">
      <dgm:prSet presAssocID="{17A2B98C-7F3E-48EE-B6D4-E7B548A9CF98}" presName="rootConnector" presStyleLbl="node2" presStyleIdx="0" presStyleCnt="4"/>
      <dgm:spPr/>
      <dgm:t>
        <a:bodyPr/>
        <a:lstStyle/>
        <a:p>
          <a:endParaRPr lang="ru-RU"/>
        </a:p>
      </dgm:t>
    </dgm:pt>
    <dgm:pt modelId="{BF5F3DC2-D58E-4FD1-8EF4-E9CEB9F5C404}" type="pres">
      <dgm:prSet presAssocID="{17A2B98C-7F3E-48EE-B6D4-E7B548A9CF98}" presName="hierChild4" presStyleCnt="0"/>
      <dgm:spPr/>
    </dgm:pt>
    <dgm:pt modelId="{22FF11D4-16AE-451E-9491-C4AB03412660}" type="pres">
      <dgm:prSet presAssocID="{17A2B98C-7F3E-48EE-B6D4-E7B548A9CF98}" presName="hierChild5" presStyleCnt="0"/>
      <dgm:spPr/>
    </dgm:pt>
    <dgm:pt modelId="{382EF968-96A6-4AA4-8BB8-51792CEC390B}" type="pres">
      <dgm:prSet presAssocID="{00B6B654-6C74-486A-9587-D4D936F838B8}" presName="Name48" presStyleLbl="parChTrans1D2" presStyleIdx="1" presStyleCnt="4"/>
      <dgm:spPr/>
    </dgm:pt>
    <dgm:pt modelId="{E73D7CF2-2F3E-4B29-BF8F-AAAF2503F08F}" type="pres">
      <dgm:prSet presAssocID="{F5FB033C-6FB0-41C1-956A-37D827D747A7}" presName="hierRoot2" presStyleCnt="0">
        <dgm:presLayoutVars>
          <dgm:hierBranch/>
        </dgm:presLayoutVars>
      </dgm:prSet>
      <dgm:spPr/>
    </dgm:pt>
    <dgm:pt modelId="{0A926E00-15D8-4E61-8FD2-03BAE001EFFD}" type="pres">
      <dgm:prSet presAssocID="{F5FB033C-6FB0-41C1-956A-37D827D747A7}" presName="rootComposite" presStyleCnt="0"/>
      <dgm:spPr/>
    </dgm:pt>
    <dgm:pt modelId="{0B9FF446-10E5-483C-B07E-C5C30FA306D4}" type="pres">
      <dgm:prSet presAssocID="{F5FB033C-6FB0-41C1-956A-37D827D747A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D8D290-2466-4C25-90CB-0E95F858812C}" type="pres">
      <dgm:prSet presAssocID="{F5FB033C-6FB0-41C1-956A-37D827D747A7}" presName="rootConnector" presStyleLbl="node2" presStyleIdx="1" presStyleCnt="4"/>
      <dgm:spPr/>
      <dgm:t>
        <a:bodyPr/>
        <a:lstStyle/>
        <a:p>
          <a:endParaRPr lang="ru-RU"/>
        </a:p>
      </dgm:t>
    </dgm:pt>
    <dgm:pt modelId="{C38983CD-0AAB-49A0-9756-859D1FAE4E2C}" type="pres">
      <dgm:prSet presAssocID="{F5FB033C-6FB0-41C1-956A-37D827D747A7}" presName="hierChild4" presStyleCnt="0"/>
      <dgm:spPr/>
    </dgm:pt>
    <dgm:pt modelId="{A9C0D641-7890-4D86-9504-0C2D28A9D449}" type="pres">
      <dgm:prSet presAssocID="{F5FB033C-6FB0-41C1-956A-37D827D747A7}" presName="hierChild5" presStyleCnt="0"/>
      <dgm:spPr/>
    </dgm:pt>
    <dgm:pt modelId="{5C6DE9AC-243B-4B08-9D5A-946C0334E9A5}" type="pres">
      <dgm:prSet presAssocID="{BDBC863F-F119-404F-88CB-D56027ACC9D3}" presName="Name48" presStyleLbl="parChTrans1D2" presStyleIdx="2" presStyleCnt="4"/>
      <dgm:spPr/>
    </dgm:pt>
    <dgm:pt modelId="{C7AFE1DD-0FBE-44EF-AB21-6A8F04195DA8}" type="pres">
      <dgm:prSet presAssocID="{336D03ED-90F3-4B9D-8EDA-7790E6695E1B}" presName="hierRoot2" presStyleCnt="0">
        <dgm:presLayoutVars>
          <dgm:hierBranch/>
        </dgm:presLayoutVars>
      </dgm:prSet>
      <dgm:spPr/>
    </dgm:pt>
    <dgm:pt modelId="{D21CC750-55B1-4027-9FAA-86C7A20F8353}" type="pres">
      <dgm:prSet presAssocID="{336D03ED-90F3-4B9D-8EDA-7790E6695E1B}" presName="rootComposite" presStyleCnt="0"/>
      <dgm:spPr/>
    </dgm:pt>
    <dgm:pt modelId="{E65BA688-3CB5-4502-A3FC-B7FB58FA8C20}" type="pres">
      <dgm:prSet presAssocID="{336D03ED-90F3-4B9D-8EDA-7790E6695E1B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F8DD1C-A8D1-49AB-9EE8-6F03830700FF}" type="pres">
      <dgm:prSet presAssocID="{336D03ED-90F3-4B9D-8EDA-7790E6695E1B}" presName="rootConnector" presStyleLbl="node2" presStyleIdx="2" presStyleCnt="4"/>
      <dgm:spPr/>
      <dgm:t>
        <a:bodyPr/>
        <a:lstStyle/>
        <a:p>
          <a:endParaRPr lang="ru-RU"/>
        </a:p>
      </dgm:t>
    </dgm:pt>
    <dgm:pt modelId="{A489B906-B18E-449D-B759-CFCAFA6E01B4}" type="pres">
      <dgm:prSet presAssocID="{336D03ED-90F3-4B9D-8EDA-7790E6695E1B}" presName="hierChild4" presStyleCnt="0"/>
      <dgm:spPr/>
    </dgm:pt>
    <dgm:pt modelId="{D4C35731-061A-4B77-9A06-521AACF921C4}" type="pres">
      <dgm:prSet presAssocID="{336D03ED-90F3-4B9D-8EDA-7790E6695E1B}" presName="hierChild5" presStyleCnt="0"/>
      <dgm:spPr/>
    </dgm:pt>
    <dgm:pt modelId="{04F00D56-5378-4A9C-8E48-998F40CD7B2B}" type="pres">
      <dgm:prSet presAssocID="{9DFD192F-338A-429B-A456-3E3D4D29D532}" presName="Name48" presStyleLbl="parChTrans1D2" presStyleIdx="3" presStyleCnt="4"/>
      <dgm:spPr/>
    </dgm:pt>
    <dgm:pt modelId="{1CB41A12-4BD4-4EF7-A360-FF0F64AE49AF}" type="pres">
      <dgm:prSet presAssocID="{F23D495A-3CB1-457C-807F-3D1FC5C3D4B1}" presName="hierRoot2" presStyleCnt="0">
        <dgm:presLayoutVars>
          <dgm:hierBranch/>
        </dgm:presLayoutVars>
      </dgm:prSet>
      <dgm:spPr/>
    </dgm:pt>
    <dgm:pt modelId="{9E322AB3-C8E3-451E-9485-E91CB9CADA21}" type="pres">
      <dgm:prSet presAssocID="{F23D495A-3CB1-457C-807F-3D1FC5C3D4B1}" presName="rootComposite" presStyleCnt="0"/>
      <dgm:spPr/>
    </dgm:pt>
    <dgm:pt modelId="{CBA8CCA9-7F57-4CC9-9B2F-37F3D3FB0DC4}" type="pres">
      <dgm:prSet presAssocID="{F23D495A-3CB1-457C-807F-3D1FC5C3D4B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E7848F-DF4A-4313-B601-1AB042D99C28}" type="pres">
      <dgm:prSet presAssocID="{F23D495A-3CB1-457C-807F-3D1FC5C3D4B1}" presName="rootConnector" presStyleLbl="node2" presStyleIdx="3" presStyleCnt="4"/>
      <dgm:spPr/>
      <dgm:t>
        <a:bodyPr/>
        <a:lstStyle/>
        <a:p>
          <a:endParaRPr lang="ru-RU"/>
        </a:p>
      </dgm:t>
    </dgm:pt>
    <dgm:pt modelId="{DFF167C8-97F2-456C-989D-A16B48A5A2A9}" type="pres">
      <dgm:prSet presAssocID="{F23D495A-3CB1-457C-807F-3D1FC5C3D4B1}" presName="hierChild4" presStyleCnt="0"/>
      <dgm:spPr/>
    </dgm:pt>
    <dgm:pt modelId="{0CE41602-2DC3-4AEB-A98B-31318D7DA41C}" type="pres">
      <dgm:prSet presAssocID="{F23D495A-3CB1-457C-807F-3D1FC5C3D4B1}" presName="hierChild5" presStyleCnt="0"/>
      <dgm:spPr/>
    </dgm:pt>
    <dgm:pt modelId="{F7F01D03-95CE-4277-9DC3-A17D3181AEA7}" type="pres">
      <dgm:prSet presAssocID="{79E1873E-81ED-48E2-804F-CF081C923956}" presName="hierChild3" presStyleCnt="0"/>
      <dgm:spPr/>
    </dgm:pt>
  </dgm:ptLst>
  <dgm:cxnLst>
    <dgm:cxn modelId="{500C7827-6749-4741-935A-AE4E0FB54C1A}" type="presOf" srcId="{1D0A2699-14EC-4443-88C3-942F30104432}" destId="{81F55B36-1E49-4B7B-B4B8-EAF2EFD92609}" srcOrd="0" destOrd="0" presId="urn:microsoft.com/office/officeart/2005/8/layout/orgChart1"/>
    <dgm:cxn modelId="{1438CDEA-4F14-45F3-A185-AF7966DBC03D}" type="presOf" srcId="{9DFD192F-338A-429B-A456-3E3D4D29D532}" destId="{04F00D56-5378-4A9C-8E48-998F40CD7B2B}" srcOrd="0" destOrd="0" presId="urn:microsoft.com/office/officeart/2005/8/layout/orgChart1"/>
    <dgm:cxn modelId="{69A52501-7F04-49D2-BDD2-E9D134F8B863}" type="presOf" srcId="{17A2B98C-7F3E-48EE-B6D4-E7B548A9CF98}" destId="{50C13373-1166-4D1D-9DCA-5FF5E3DC117B}" srcOrd="0" destOrd="0" presId="urn:microsoft.com/office/officeart/2005/8/layout/orgChart1"/>
    <dgm:cxn modelId="{BAEFB6CF-0123-42D6-9BC2-EF7D082DE178}" type="presOf" srcId="{F5FB033C-6FB0-41C1-956A-37D827D747A7}" destId="{F8D8D290-2466-4C25-90CB-0E95F858812C}" srcOrd="1" destOrd="0" presId="urn:microsoft.com/office/officeart/2005/8/layout/orgChart1"/>
    <dgm:cxn modelId="{E3EB8AA8-9C57-479F-B041-7287EC5B62A7}" type="presOf" srcId="{79E1873E-81ED-48E2-804F-CF081C923956}" destId="{8FB86CF7-A2C0-4CF1-BD4B-7A35AF4B5D41}" srcOrd="0" destOrd="0" presId="urn:microsoft.com/office/officeart/2005/8/layout/orgChart1"/>
    <dgm:cxn modelId="{35FF08F3-FB17-49D9-99A6-9AF631B3FD68}" type="presOf" srcId="{00B6B654-6C74-486A-9587-D4D936F838B8}" destId="{382EF968-96A6-4AA4-8BB8-51792CEC390B}" srcOrd="0" destOrd="0" presId="urn:microsoft.com/office/officeart/2005/8/layout/orgChart1"/>
    <dgm:cxn modelId="{97921553-C22D-4DC3-AD0B-5E7CA553DB30}" srcId="{79E1873E-81ED-48E2-804F-CF081C923956}" destId="{F5FB033C-6FB0-41C1-956A-37D827D747A7}" srcOrd="1" destOrd="0" parTransId="{00B6B654-6C74-486A-9587-D4D936F838B8}" sibTransId="{F6D28EE5-EF7F-4ED6-B311-C865785E2692}"/>
    <dgm:cxn modelId="{7A175B78-8473-46FA-8201-DFAC81DAEA23}" srcId="{79E1873E-81ED-48E2-804F-CF081C923956}" destId="{17A2B98C-7F3E-48EE-B6D4-E7B548A9CF98}" srcOrd="0" destOrd="0" parTransId="{F4BED682-BA90-46FD-892A-D683E95A6FAB}" sibTransId="{3F8C9A44-234F-4F12-94CD-EA0A108FEC9E}"/>
    <dgm:cxn modelId="{CCC229C5-5B6C-438F-B96A-7588AE0929BC}" type="presOf" srcId="{F23D495A-3CB1-457C-807F-3D1FC5C3D4B1}" destId="{49E7848F-DF4A-4313-B601-1AB042D99C28}" srcOrd="1" destOrd="0" presId="urn:microsoft.com/office/officeart/2005/8/layout/orgChart1"/>
    <dgm:cxn modelId="{5953557F-AC51-4FAA-A50B-050D8260034C}" type="presOf" srcId="{F4BED682-BA90-46FD-892A-D683E95A6FAB}" destId="{9AC8B346-33EE-45E9-8E1F-1420C18B4C45}" srcOrd="0" destOrd="0" presId="urn:microsoft.com/office/officeart/2005/8/layout/orgChart1"/>
    <dgm:cxn modelId="{C34C9CB1-C308-426C-99A4-10DBE1A51787}" srcId="{1D0A2699-14EC-4443-88C3-942F30104432}" destId="{79E1873E-81ED-48E2-804F-CF081C923956}" srcOrd="0" destOrd="0" parTransId="{28EFAC02-3BF5-4DD9-9D42-57C487041216}" sibTransId="{B2F79314-24D2-4FE2-AA0E-5CFD1766BBAD}"/>
    <dgm:cxn modelId="{22B172F4-5DC1-46D6-8169-D71BD64DD0D3}" type="presOf" srcId="{BDBC863F-F119-404F-88CB-D56027ACC9D3}" destId="{5C6DE9AC-243B-4B08-9D5A-946C0334E9A5}" srcOrd="0" destOrd="0" presId="urn:microsoft.com/office/officeart/2005/8/layout/orgChart1"/>
    <dgm:cxn modelId="{817FEC04-38B2-4841-B483-9AAFD58045B3}" type="presOf" srcId="{F5FB033C-6FB0-41C1-956A-37D827D747A7}" destId="{0B9FF446-10E5-483C-B07E-C5C30FA306D4}" srcOrd="0" destOrd="0" presId="urn:microsoft.com/office/officeart/2005/8/layout/orgChart1"/>
    <dgm:cxn modelId="{FE9DB6A9-9694-41A4-91A1-0C6239BF1DE4}" type="presOf" srcId="{336D03ED-90F3-4B9D-8EDA-7790E6695E1B}" destId="{E65BA688-3CB5-4502-A3FC-B7FB58FA8C20}" srcOrd="0" destOrd="0" presId="urn:microsoft.com/office/officeart/2005/8/layout/orgChart1"/>
    <dgm:cxn modelId="{6E019A2A-4229-470B-933E-C81A139DA56B}" type="presOf" srcId="{79E1873E-81ED-48E2-804F-CF081C923956}" destId="{76B14B86-808F-43E4-B92B-38C8F1953740}" srcOrd="1" destOrd="0" presId="urn:microsoft.com/office/officeart/2005/8/layout/orgChart1"/>
    <dgm:cxn modelId="{CBFA869D-85B4-46F8-8FE0-7BD9F9246F25}" srcId="{79E1873E-81ED-48E2-804F-CF081C923956}" destId="{336D03ED-90F3-4B9D-8EDA-7790E6695E1B}" srcOrd="2" destOrd="0" parTransId="{BDBC863F-F119-404F-88CB-D56027ACC9D3}" sibTransId="{F99AE764-0338-43F9-8CAC-5AC733DFB743}"/>
    <dgm:cxn modelId="{18167FA5-EA3A-45B0-BA63-B8A293658508}" type="presOf" srcId="{336D03ED-90F3-4B9D-8EDA-7790E6695E1B}" destId="{65F8DD1C-A8D1-49AB-9EE8-6F03830700FF}" srcOrd="1" destOrd="0" presId="urn:microsoft.com/office/officeart/2005/8/layout/orgChart1"/>
    <dgm:cxn modelId="{005804BD-ACFF-428B-9B40-25C875F99CFE}" type="presOf" srcId="{F23D495A-3CB1-457C-807F-3D1FC5C3D4B1}" destId="{CBA8CCA9-7F57-4CC9-9B2F-37F3D3FB0DC4}" srcOrd="0" destOrd="0" presId="urn:microsoft.com/office/officeart/2005/8/layout/orgChart1"/>
    <dgm:cxn modelId="{911C7562-2358-4FFC-809D-EC17BBA81DD7}" srcId="{79E1873E-81ED-48E2-804F-CF081C923956}" destId="{F23D495A-3CB1-457C-807F-3D1FC5C3D4B1}" srcOrd="3" destOrd="0" parTransId="{9DFD192F-338A-429B-A456-3E3D4D29D532}" sibTransId="{383BEB4C-8155-4720-AB16-441CC5BB3030}"/>
    <dgm:cxn modelId="{DE826DD9-1314-4FE2-AEEB-2F5AEF2BA461}" type="presOf" srcId="{17A2B98C-7F3E-48EE-B6D4-E7B548A9CF98}" destId="{166C9FB5-A707-441C-ABC9-4003D034079A}" srcOrd="1" destOrd="0" presId="urn:microsoft.com/office/officeart/2005/8/layout/orgChart1"/>
    <dgm:cxn modelId="{351C735F-B70B-4102-B9D5-5D7F6AB13CA4}" type="presParOf" srcId="{81F55B36-1E49-4B7B-B4B8-EAF2EFD92609}" destId="{BF706F66-176A-4B4E-BF3F-8FA39CDCC8FF}" srcOrd="0" destOrd="0" presId="urn:microsoft.com/office/officeart/2005/8/layout/orgChart1"/>
    <dgm:cxn modelId="{A15759F0-C24D-4FE7-BB5E-F014DFA0B869}" type="presParOf" srcId="{BF706F66-176A-4B4E-BF3F-8FA39CDCC8FF}" destId="{57A38C0D-90B0-4497-9586-89A908DEA47D}" srcOrd="0" destOrd="0" presId="urn:microsoft.com/office/officeart/2005/8/layout/orgChart1"/>
    <dgm:cxn modelId="{45213D1F-2ADF-4755-B4E2-998CEE2D86A5}" type="presParOf" srcId="{57A38C0D-90B0-4497-9586-89A908DEA47D}" destId="{8FB86CF7-A2C0-4CF1-BD4B-7A35AF4B5D41}" srcOrd="0" destOrd="0" presId="urn:microsoft.com/office/officeart/2005/8/layout/orgChart1"/>
    <dgm:cxn modelId="{6B3D4EA9-77A4-4864-9E1A-C7BFAB30E688}" type="presParOf" srcId="{57A38C0D-90B0-4497-9586-89A908DEA47D}" destId="{76B14B86-808F-43E4-B92B-38C8F1953740}" srcOrd="1" destOrd="0" presId="urn:microsoft.com/office/officeart/2005/8/layout/orgChart1"/>
    <dgm:cxn modelId="{C6CECDC2-A806-4F44-A315-6BCAEA64BFA4}" type="presParOf" srcId="{BF706F66-176A-4B4E-BF3F-8FA39CDCC8FF}" destId="{7545375B-4659-46C2-A402-34E0898D4DA3}" srcOrd="1" destOrd="0" presId="urn:microsoft.com/office/officeart/2005/8/layout/orgChart1"/>
    <dgm:cxn modelId="{22B3F4E8-8296-46B8-B658-50F3E8CAAE6D}" type="presParOf" srcId="{7545375B-4659-46C2-A402-34E0898D4DA3}" destId="{9AC8B346-33EE-45E9-8E1F-1420C18B4C45}" srcOrd="0" destOrd="0" presId="urn:microsoft.com/office/officeart/2005/8/layout/orgChart1"/>
    <dgm:cxn modelId="{AF5A95DF-AA12-4F24-9D13-E32247C84216}" type="presParOf" srcId="{7545375B-4659-46C2-A402-34E0898D4DA3}" destId="{B01723FC-A668-4AB7-806C-D35DE58607C1}" srcOrd="1" destOrd="0" presId="urn:microsoft.com/office/officeart/2005/8/layout/orgChart1"/>
    <dgm:cxn modelId="{9BF8DE54-762C-4A0B-9086-F57B9775AA33}" type="presParOf" srcId="{B01723FC-A668-4AB7-806C-D35DE58607C1}" destId="{EE19AE15-E003-4F18-8C9E-1724292318FA}" srcOrd="0" destOrd="0" presId="urn:microsoft.com/office/officeart/2005/8/layout/orgChart1"/>
    <dgm:cxn modelId="{C5D1BE77-C197-4B19-94CA-05AA9D6146F8}" type="presParOf" srcId="{EE19AE15-E003-4F18-8C9E-1724292318FA}" destId="{50C13373-1166-4D1D-9DCA-5FF5E3DC117B}" srcOrd="0" destOrd="0" presId="urn:microsoft.com/office/officeart/2005/8/layout/orgChart1"/>
    <dgm:cxn modelId="{2F5B8681-DF92-4CB2-9887-D31AA1A51FE5}" type="presParOf" srcId="{EE19AE15-E003-4F18-8C9E-1724292318FA}" destId="{166C9FB5-A707-441C-ABC9-4003D034079A}" srcOrd="1" destOrd="0" presId="urn:microsoft.com/office/officeart/2005/8/layout/orgChart1"/>
    <dgm:cxn modelId="{B25A981D-A6B2-4992-804F-FCE9BF739408}" type="presParOf" srcId="{B01723FC-A668-4AB7-806C-D35DE58607C1}" destId="{BF5F3DC2-D58E-4FD1-8EF4-E9CEB9F5C404}" srcOrd="1" destOrd="0" presId="urn:microsoft.com/office/officeart/2005/8/layout/orgChart1"/>
    <dgm:cxn modelId="{F8704F4A-6D49-4095-97F2-E574BD04E910}" type="presParOf" srcId="{B01723FC-A668-4AB7-806C-D35DE58607C1}" destId="{22FF11D4-16AE-451E-9491-C4AB03412660}" srcOrd="2" destOrd="0" presId="urn:microsoft.com/office/officeart/2005/8/layout/orgChart1"/>
    <dgm:cxn modelId="{04EA9A4B-0D18-4859-A40D-0BD4D9B0910F}" type="presParOf" srcId="{7545375B-4659-46C2-A402-34E0898D4DA3}" destId="{382EF968-96A6-4AA4-8BB8-51792CEC390B}" srcOrd="2" destOrd="0" presId="urn:microsoft.com/office/officeart/2005/8/layout/orgChart1"/>
    <dgm:cxn modelId="{7BC3A28C-168C-4434-BF4E-A32E2537B2DF}" type="presParOf" srcId="{7545375B-4659-46C2-A402-34E0898D4DA3}" destId="{E73D7CF2-2F3E-4B29-BF8F-AAAF2503F08F}" srcOrd="3" destOrd="0" presId="urn:microsoft.com/office/officeart/2005/8/layout/orgChart1"/>
    <dgm:cxn modelId="{BA1532D4-DB21-4572-8AA0-C3DFC6F61595}" type="presParOf" srcId="{E73D7CF2-2F3E-4B29-BF8F-AAAF2503F08F}" destId="{0A926E00-15D8-4E61-8FD2-03BAE001EFFD}" srcOrd="0" destOrd="0" presId="urn:microsoft.com/office/officeart/2005/8/layout/orgChart1"/>
    <dgm:cxn modelId="{0B948C9A-2211-4497-AF58-0AB9780D5D39}" type="presParOf" srcId="{0A926E00-15D8-4E61-8FD2-03BAE001EFFD}" destId="{0B9FF446-10E5-483C-B07E-C5C30FA306D4}" srcOrd="0" destOrd="0" presId="urn:microsoft.com/office/officeart/2005/8/layout/orgChart1"/>
    <dgm:cxn modelId="{27B54E71-3106-4BB3-8D07-51953BD83A52}" type="presParOf" srcId="{0A926E00-15D8-4E61-8FD2-03BAE001EFFD}" destId="{F8D8D290-2466-4C25-90CB-0E95F858812C}" srcOrd="1" destOrd="0" presId="urn:microsoft.com/office/officeart/2005/8/layout/orgChart1"/>
    <dgm:cxn modelId="{977249C7-28C6-4923-BE73-AEA4C490EF11}" type="presParOf" srcId="{E73D7CF2-2F3E-4B29-BF8F-AAAF2503F08F}" destId="{C38983CD-0AAB-49A0-9756-859D1FAE4E2C}" srcOrd="1" destOrd="0" presId="urn:microsoft.com/office/officeart/2005/8/layout/orgChart1"/>
    <dgm:cxn modelId="{72C7B9B3-9EA4-443F-BE6E-0883F4D299EB}" type="presParOf" srcId="{E73D7CF2-2F3E-4B29-BF8F-AAAF2503F08F}" destId="{A9C0D641-7890-4D86-9504-0C2D28A9D449}" srcOrd="2" destOrd="0" presId="urn:microsoft.com/office/officeart/2005/8/layout/orgChart1"/>
    <dgm:cxn modelId="{BE93264E-855E-4F27-9A06-E59FD2C5C4EA}" type="presParOf" srcId="{7545375B-4659-46C2-A402-34E0898D4DA3}" destId="{5C6DE9AC-243B-4B08-9D5A-946C0334E9A5}" srcOrd="4" destOrd="0" presId="urn:microsoft.com/office/officeart/2005/8/layout/orgChart1"/>
    <dgm:cxn modelId="{2B740F45-F56B-45B7-A379-394953814D80}" type="presParOf" srcId="{7545375B-4659-46C2-A402-34E0898D4DA3}" destId="{C7AFE1DD-0FBE-44EF-AB21-6A8F04195DA8}" srcOrd="5" destOrd="0" presId="urn:microsoft.com/office/officeart/2005/8/layout/orgChart1"/>
    <dgm:cxn modelId="{BBA2BA85-A286-4F55-9018-B32BE9497BFC}" type="presParOf" srcId="{C7AFE1DD-0FBE-44EF-AB21-6A8F04195DA8}" destId="{D21CC750-55B1-4027-9FAA-86C7A20F8353}" srcOrd="0" destOrd="0" presId="urn:microsoft.com/office/officeart/2005/8/layout/orgChart1"/>
    <dgm:cxn modelId="{12F9532B-1007-4018-8213-2A9E75ADCE86}" type="presParOf" srcId="{D21CC750-55B1-4027-9FAA-86C7A20F8353}" destId="{E65BA688-3CB5-4502-A3FC-B7FB58FA8C20}" srcOrd="0" destOrd="0" presId="urn:microsoft.com/office/officeart/2005/8/layout/orgChart1"/>
    <dgm:cxn modelId="{4F0345BF-DD0E-4761-B946-54B6167AB4F6}" type="presParOf" srcId="{D21CC750-55B1-4027-9FAA-86C7A20F8353}" destId="{65F8DD1C-A8D1-49AB-9EE8-6F03830700FF}" srcOrd="1" destOrd="0" presId="urn:microsoft.com/office/officeart/2005/8/layout/orgChart1"/>
    <dgm:cxn modelId="{6B9FE515-3A8D-4963-BDF6-73F8461B36E7}" type="presParOf" srcId="{C7AFE1DD-0FBE-44EF-AB21-6A8F04195DA8}" destId="{A489B906-B18E-449D-B759-CFCAFA6E01B4}" srcOrd="1" destOrd="0" presId="urn:microsoft.com/office/officeart/2005/8/layout/orgChart1"/>
    <dgm:cxn modelId="{9B761F8C-57DE-4E8C-AFBF-CDF0E44706F9}" type="presParOf" srcId="{C7AFE1DD-0FBE-44EF-AB21-6A8F04195DA8}" destId="{D4C35731-061A-4B77-9A06-521AACF921C4}" srcOrd="2" destOrd="0" presId="urn:microsoft.com/office/officeart/2005/8/layout/orgChart1"/>
    <dgm:cxn modelId="{183E03B4-BF65-438B-902A-DF5048A3FB53}" type="presParOf" srcId="{7545375B-4659-46C2-A402-34E0898D4DA3}" destId="{04F00D56-5378-4A9C-8E48-998F40CD7B2B}" srcOrd="6" destOrd="0" presId="urn:microsoft.com/office/officeart/2005/8/layout/orgChart1"/>
    <dgm:cxn modelId="{9BB7E668-9DFE-4B27-A211-A75226F1DC8D}" type="presParOf" srcId="{7545375B-4659-46C2-A402-34E0898D4DA3}" destId="{1CB41A12-4BD4-4EF7-A360-FF0F64AE49AF}" srcOrd="7" destOrd="0" presId="urn:microsoft.com/office/officeart/2005/8/layout/orgChart1"/>
    <dgm:cxn modelId="{D3DFE7C5-FC7D-4F99-A28C-5861ED8A7980}" type="presParOf" srcId="{1CB41A12-4BD4-4EF7-A360-FF0F64AE49AF}" destId="{9E322AB3-C8E3-451E-9485-E91CB9CADA21}" srcOrd="0" destOrd="0" presId="urn:microsoft.com/office/officeart/2005/8/layout/orgChart1"/>
    <dgm:cxn modelId="{2E296A32-F479-480D-90A3-D69DDD940BAA}" type="presParOf" srcId="{9E322AB3-C8E3-451E-9485-E91CB9CADA21}" destId="{CBA8CCA9-7F57-4CC9-9B2F-37F3D3FB0DC4}" srcOrd="0" destOrd="0" presId="urn:microsoft.com/office/officeart/2005/8/layout/orgChart1"/>
    <dgm:cxn modelId="{798CE5F5-B407-4B4F-ADBC-BBAAB7A0FD8B}" type="presParOf" srcId="{9E322AB3-C8E3-451E-9485-E91CB9CADA21}" destId="{49E7848F-DF4A-4313-B601-1AB042D99C28}" srcOrd="1" destOrd="0" presId="urn:microsoft.com/office/officeart/2005/8/layout/orgChart1"/>
    <dgm:cxn modelId="{16533FC2-6C9A-4D9B-A177-60173490242B}" type="presParOf" srcId="{1CB41A12-4BD4-4EF7-A360-FF0F64AE49AF}" destId="{DFF167C8-97F2-456C-989D-A16B48A5A2A9}" srcOrd="1" destOrd="0" presId="urn:microsoft.com/office/officeart/2005/8/layout/orgChart1"/>
    <dgm:cxn modelId="{C79419B7-0378-470C-854B-E374A9E95FDF}" type="presParOf" srcId="{1CB41A12-4BD4-4EF7-A360-FF0F64AE49AF}" destId="{0CE41602-2DC3-4AEB-A98B-31318D7DA41C}" srcOrd="2" destOrd="0" presId="urn:microsoft.com/office/officeart/2005/8/layout/orgChart1"/>
    <dgm:cxn modelId="{2440ED4E-34AF-47EA-8141-94BF98F1E5D0}" type="presParOf" srcId="{BF706F66-176A-4B4E-BF3F-8FA39CDCC8FF}" destId="{F7F01D03-95CE-4277-9DC3-A17D3181AE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68FB9-32FF-4512-9295-FD8395500037}">
      <dsp:nvSpPr>
        <dsp:cNvPr id="0" name=""/>
        <dsp:cNvSpPr/>
      </dsp:nvSpPr>
      <dsp:spPr>
        <a:xfrm>
          <a:off x="4320318" y="2445967"/>
          <a:ext cx="2364282" cy="820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330"/>
              </a:lnTo>
              <a:lnTo>
                <a:pt x="2364282" y="410330"/>
              </a:lnTo>
              <a:lnTo>
                <a:pt x="2364282" y="8206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F9EBF-D27B-4CCF-A316-E3832607FABD}">
      <dsp:nvSpPr>
        <dsp:cNvPr id="0" name=""/>
        <dsp:cNvSpPr/>
      </dsp:nvSpPr>
      <dsp:spPr>
        <a:xfrm>
          <a:off x="1956036" y="2445967"/>
          <a:ext cx="2364282" cy="820660"/>
        </a:xfrm>
        <a:custGeom>
          <a:avLst/>
          <a:gdLst/>
          <a:ahLst/>
          <a:cxnLst/>
          <a:rect l="0" t="0" r="0" b="0"/>
          <a:pathLst>
            <a:path>
              <a:moveTo>
                <a:pt x="2364282" y="0"/>
              </a:moveTo>
              <a:lnTo>
                <a:pt x="2364282" y="410330"/>
              </a:lnTo>
              <a:lnTo>
                <a:pt x="0" y="410330"/>
              </a:lnTo>
              <a:lnTo>
                <a:pt x="0" y="8206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CB9BF-125D-41C4-BCAB-1885A20FF6A6}">
      <dsp:nvSpPr>
        <dsp:cNvPr id="0" name=""/>
        <dsp:cNvSpPr/>
      </dsp:nvSpPr>
      <dsp:spPr>
        <a:xfrm>
          <a:off x="2366366" y="612065"/>
          <a:ext cx="3907905" cy="1833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32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Види пластмас</a:t>
          </a:r>
          <a:endParaRPr kumimoji="0" lang="ru-RU" altLang="ru-RU" sz="3200" b="0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66366" y="612065"/>
        <a:ext cx="3907905" cy="1833902"/>
      </dsp:txXfrm>
    </dsp:sp>
    <dsp:sp modelId="{1C0AE7A2-2F83-4821-BE56-E3DD3E75AAF9}">
      <dsp:nvSpPr>
        <dsp:cNvPr id="0" name=""/>
        <dsp:cNvSpPr/>
      </dsp:nvSpPr>
      <dsp:spPr>
        <a:xfrm>
          <a:off x="2083" y="3266628"/>
          <a:ext cx="3907905" cy="1953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Термопластичні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при багаторазовому нагріванні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та охолодженні зберігають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здатність розм’якати,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плавитись і знову затвердівати </a:t>
          </a:r>
        </a:p>
      </dsp:txBody>
      <dsp:txXfrm>
        <a:off x="2083" y="3266628"/>
        <a:ext cx="3907905" cy="1953952"/>
      </dsp:txXfrm>
    </dsp:sp>
    <dsp:sp modelId="{9B0609F5-EC77-491E-987F-B7BF2E823012}">
      <dsp:nvSpPr>
        <dsp:cNvPr id="0" name=""/>
        <dsp:cNvSpPr/>
      </dsp:nvSpPr>
      <dsp:spPr>
        <a:xfrm>
          <a:off x="4730649" y="3266628"/>
          <a:ext cx="3907905" cy="1953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Термореактивні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при нагріванні розплавляються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і при певній температурі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твердіють внаслідок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утворення складних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тривимірних молекул </a:t>
          </a:r>
        </a:p>
      </dsp:txBody>
      <dsp:txXfrm>
        <a:off x="4730649" y="3266628"/>
        <a:ext cx="3907905" cy="1953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4E19C-A1A0-4256-87D1-0E6111A2F090}">
      <dsp:nvSpPr>
        <dsp:cNvPr id="0" name=""/>
        <dsp:cNvSpPr/>
      </dsp:nvSpPr>
      <dsp:spPr>
        <a:xfrm>
          <a:off x="4497482" y="1908015"/>
          <a:ext cx="236204" cy="3312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2299"/>
              </a:lnTo>
              <a:lnTo>
                <a:pt x="236204" y="33122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7CA73-D970-4746-99D1-0540EFBF01E0}">
      <dsp:nvSpPr>
        <dsp:cNvPr id="0" name=""/>
        <dsp:cNvSpPr/>
      </dsp:nvSpPr>
      <dsp:spPr>
        <a:xfrm>
          <a:off x="4497482" y="1908015"/>
          <a:ext cx="236204" cy="2018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8329"/>
              </a:lnTo>
              <a:lnTo>
                <a:pt x="236204" y="20183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0E353-0DDB-4BE8-9265-E6D5EA272880}">
      <dsp:nvSpPr>
        <dsp:cNvPr id="0" name=""/>
        <dsp:cNvSpPr/>
      </dsp:nvSpPr>
      <dsp:spPr>
        <a:xfrm>
          <a:off x="4497482" y="1908015"/>
          <a:ext cx="236204" cy="724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359"/>
              </a:lnTo>
              <a:lnTo>
                <a:pt x="236204" y="7243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0171E-9534-4918-918D-DB1B831995A1}">
      <dsp:nvSpPr>
        <dsp:cNvPr id="0" name=""/>
        <dsp:cNvSpPr/>
      </dsp:nvSpPr>
      <dsp:spPr>
        <a:xfrm>
          <a:off x="4174669" y="789982"/>
          <a:ext cx="952690" cy="330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42"/>
              </a:lnTo>
              <a:lnTo>
                <a:pt x="952690" y="165342"/>
              </a:lnTo>
              <a:lnTo>
                <a:pt x="952690" y="3306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05F39-E32C-4D31-96C7-4989D1C5D74F}">
      <dsp:nvSpPr>
        <dsp:cNvPr id="0" name=""/>
        <dsp:cNvSpPr/>
      </dsp:nvSpPr>
      <dsp:spPr>
        <a:xfrm>
          <a:off x="3615653" y="1908015"/>
          <a:ext cx="236204" cy="3311377"/>
        </a:xfrm>
        <a:custGeom>
          <a:avLst/>
          <a:gdLst/>
          <a:ahLst/>
          <a:cxnLst/>
          <a:rect l="0" t="0" r="0" b="0"/>
          <a:pathLst>
            <a:path>
              <a:moveTo>
                <a:pt x="236204" y="0"/>
              </a:moveTo>
              <a:lnTo>
                <a:pt x="236204" y="3311377"/>
              </a:lnTo>
              <a:lnTo>
                <a:pt x="0" y="33113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9A9B9-4A57-4556-965F-19E41E373E7F}">
      <dsp:nvSpPr>
        <dsp:cNvPr id="0" name=""/>
        <dsp:cNvSpPr/>
      </dsp:nvSpPr>
      <dsp:spPr>
        <a:xfrm>
          <a:off x="3615653" y="1908015"/>
          <a:ext cx="236204" cy="2017868"/>
        </a:xfrm>
        <a:custGeom>
          <a:avLst/>
          <a:gdLst/>
          <a:ahLst/>
          <a:cxnLst/>
          <a:rect l="0" t="0" r="0" b="0"/>
          <a:pathLst>
            <a:path>
              <a:moveTo>
                <a:pt x="236204" y="0"/>
              </a:moveTo>
              <a:lnTo>
                <a:pt x="236204" y="2017868"/>
              </a:lnTo>
              <a:lnTo>
                <a:pt x="0" y="20178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C3A38-6861-440A-8D39-6597F8CCFB08}">
      <dsp:nvSpPr>
        <dsp:cNvPr id="0" name=""/>
        <dsp:cNvSpPr/>
      </dsp:nvSpPr>
      <dsp:spPr>
        <a:xfrm>
          <a:off x="3615653" y="1908015"/>
          <a:ext cx="236204" cy="724359"/>
        </a:xfrm>
        <a:custGeom>
          <a:avLst/>
          <a:gdLst/>
          <a:ahLst/>
          <a:cxnLst/>
          <a:rect l="0" t="0" r="0" b="0"/>
          <a:pathLst>
            <a:path>
              <a:moveTo>
                <a:pt x="236204" y="0"/>
              </a:moveTo>
              <a:lnTo>
                <a:pt x="236204" y="724359"/>
              </a:lnTo>
              <a:lnTo>
                <a:pt x="0" y="7243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91898E-6057-4E7B-9B46-BCD0C8EF99BF}">
      <dsp:nvSpPr>
        <dsp:cNvPr id="0" name=""/>
        <dsp:cNvSpPr/>
      </dsp:nvSpPr>
      <dsp:spPr>
        <a:xfrm>
          <a:off x="3221979" y="789982"/>
          <a:ext cx="952690" cy="330685"/>
        </a:xfrm>
        <a:custGeom>
          <a:avLst/>
          <a:gdLst/>
          <a:ahLst/>
          <a:cxnLst/>
          <a:rect l="0" t="0" r="0" b="0"/>
          <a:pathLst>
            <a:path>
              <a:moveTo>
                <a:pt x="952690" y="0"/>
              </a:moveTo>
              <a:lnTo>
                <a:pt x="952690" y="165342"/>
              </a:lnTo>
              <a:lnTo>
                <a:pt x="0" y="165342"/>
              </a:lnTo>
              <a:lnTo>
                <a:pt x="0" y="3306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F3F7D-B3CD-4F19-9155-1C9D3EB3567D}">
      <dsp:nvSpPr>
        <dsp:cNvPr id="0" name=""/>
        <dsp:cNvSpPr/>
      </dsp:nvSpPr>
      <dsp:spPr>
        <a:xfrm>
          <a:off x="3387322" y="2635"/>
          <a:ext cx="1574694" cy="787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Методи отримання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порошків</a:t>
          </a:r>
        </a:p>
      </dsp:txBody>
      <dsp:txXfrm>
        <a:off x="3387322" y="2635"/>
        <a:ext cx="1574694" cy="787347"/>
      </dsp:txXfrm>
    </dsp:sp>
    <dsp:sp modelId="{0278D627-D891-4278-9778-447D863987E2}">
      <dsp:nvSpPr>
        <dsp:cNvPr id="0" name=""/>
        <dsp:cNvSpPr/>
      </dsp:nvSpPr>
      <dsp:spPr>
        <a:xfrm>
          <a:off x="2434632" y="1120668"/>
          <a:ext cx="1574694" cy="787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фізико-механічні </a:t>
          </a:r>
        </a:p>
      </dsp:txBody>
      <dsp:txXfrm>
        <a:off x="2434632" y="1120668"/>
        <a:ext cx="1574694" cy="787347"/>
      </dsp:txXfrm>
    </dsp:sp>
    <dsp:sp modelId="{1AF9FB20-DB48-4239-AE40-383B13731C66}">
      <dsp:nvSpPr>
        <dsp:cNvPr id="0" name=""/>
        <dsp:cNvSpPr/>
      </dsp:nvSpPr>
      <dsp:spPr>
        <a:xfrm>
          <a:off x="2040958" y="2238701"/>
          <a:ext cx="1574694" cy="787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подрібнення</a:t>
          </a:r>
        </a:p>
        <a:p>
          <a:pPr marL="0" marR="0" lvl="0" indent="0" algn="ctr" defTabSz="914400" rtl="0" eaLnBrk="1" fontAlgn="base" latinLnBrk="0" hangingPunct="1">
            <a:lnSpc>
              <a:spcPct val="7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стружки у млинах</a:t>
          </a:r>
          <a:r>
            <a:rPr kumimoji="0" lang="uk-UA" alt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2040958" y="2238701"/>
        <a:ext cx="1574694" cy="787347"/>
      </dsp:txXfrm>
    </dsp:sp>
    <dsp:sp modelId="{B94C695E-EE49-450F-AE29-86835446BF90}">
      <dsp:nvSpPr>
        <dsp:cNvPr id="0" name=""/>
        <dsp:cNvSpPr/>
      </dsp:nvSpPr>
      <dsp:spPr>
        <a:xfrm>
          <a:off x="1533623" y="3356734"/>
          <a:ext cx="2082029" cy="1138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розпилювання </a:t>
          </a:r>
          <a:endParaRPr kumimoji="0" lang="en-US" altLang="ru-RU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розплавленого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метала струменем </a:t>
          </a:r>
          <a:endParaRPr kumimoji="0" lang="en-US" altLang="ru-RU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стислого повітря,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газу або рідини;</a:t>
          </a:r>
        </a:p>
      </dsp:txBody>
      <dsp:txXfrm>
        <a:off x="1533623" y="3356734"/>
        <a:ext cx="2082029" cy="1138299"/>
      </dsp:txXfrm>
    </dsp:sp>
    <dsp:sp modelId="{0F5C32C6-7916-4DB6-979E-DBB095F1F322}">
      <dsp:nvSpPr>
        <dsp:cNvPr id="0" name=""/>
        <dsp:cNvSpPr/>
      </dsp:nvSpPr>
      <dsp:spPr>
        <a:xfrm>
          <a:off x="1677645" y="4825720"/>
          <a:ext cx="1938008" cy="787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грануляція при литті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розплавленого метала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 рідину </a:t>
          </a:r>
        </a:p>
      </dsp:txBody>
      <dsp:txXfrm>
        <a:off x="1677645" y="4825720"/>
        <a:ext cx="1938008" cy="787347"/>
      </dsp:txXfrm>
    </dsp:sp>
    <dsp:sp modelId="{56177381-428A-4C9F-BDB9-E62BED09BA25}">
      <dsp:nvSpPr>
        <dsp:cNvPr id="0" name=""/>
        <dsp:cNvSpPr/>
      </dsp:nvSpPr>
      <dsp:spPr>
        <a:xfrm>
          <a:off x="4340012" y="1120668"/>
          <a:ext cx="1574694" cy="787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хіміко-металургічні </a:t>
          </a:r>
        </a:p>
      </dsp:txBody>
      <dsp:txXfrm>
        <a:off x="4340012" y="1120668"/>
        <a:ext cx="1574694" cy="787347"/>
      </dsp:txXfrm>
    </dsp:sp>
    <dsp:sp modelId="{1637F73E-3FD1-448E-A461-AC326025A792}">
      <dsp:nvSpPr>
        <dsp:cNvPr id="0" name=""/>
        <dsp:cNvSpPr/>
      </dsp:nvSpPr>
      <dsp:spPr>
        <a:xfrm>
          <a:off x="4733686" y="2238701"/>
          <a:ext cx="1574694" cy="787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відновлення металів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з оксидів </a:t>
          </a:r>
        </a:p>
      </dsp:txBody>
      <dsp:txXfrm>
        <a:off x="4733686" y="2238701"/>
        <a:ext cx="1574694" cy="787347"/>
      </dsp:txXfrm>
    </dsp:sp>
    <dsp:sp modelId="{13DAF87D-D9C3-4264-8C64-8DC0AC615145}">
      <dsp:nvSpPr>
        <dsp:cNvPr id="0" name=""/>
        <dsp:cNvSpPr/>
      </dsp:nvSpPr>
      <dsp:spPr>
        <a:xfrm>
          <a:off x="4733686" y="3356734"/>
          <a:ext cx="1962289" cy="1139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електролітичне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осадження металів </a:t>
          </a:r>
        </a:p>
      </dsp:txBody>
      <dsp:txXfrm>
        <a:off x="4733686" y="3356734"/>
        <a:ext cx="1962289" cy="1139220"/>
      </dsp:txXfrm>
    </dsp:sp>
    <dsp:sp modelId="{9B69553B-6411-4028-84A4-AC1F3E83B4C0}">
      <dsp:nvSpPr>
        <dsp:cNvPr id="0" name=""/>
        <dsp:cNvSpPr/>
      </dsp:nvSpPr>
      <dsp:spPr>
        <a:xfrm>
          <a:off x="4733686" y="4826641"/>
          <a:ext cx="1917836" cy="787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термічна дисоціація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карбонільних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uk-UA" altLang="ru-RU" sz="14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сполук</a:t>
          </a:r>
          <a:r>
            <a:rPr kumimoji="0" lang="uk-UA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металів </a:t>
          </a:r>
        </a:p>
      </dsp:txBody>
      <dsp:txXfrm>
        <a:off x="4733686" y="4826641"/>
        <a:ext cx="1917836" cy="7873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00D56-5378-4A9C-8E48-998F40CD7B2B}">
      <dsp:nvSpPr>
        <dsp:cNvPr id="0" name=""/>
        <dsp:cNvSpPr/>
      </dsp:nvSpPr>
      <dsp:spPr>
        <a:xfrm>
          <a:off x="4348956" y="1163632"/>
          <a:ext cx="243872" cy="2717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7434"/>
              </a:lnTo>
              <a:lnTo>
                <a:pt x="243872" y="2717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DE9AC-243B-4B08-9D5A-946C0334E9A5}">
      <dsp:nvSpPr>
        <dsp:cNvPr id="0" name=""/>
        <dsp:cNvSpPr/>
      </dsp:nvSpPr>
      <dsp:spPr>
        <a:xfrm>
          <a:off x="4105084" y="1163632"/>
          <a:ext cx="243872" cy="2717434"/>
        </a:xfrm>
        <a:custGeom>
          <a:avLst/>
          <a:gdLst/>
          <a:ahLst/>
          <a:cxnLst/>
          <a:rect l="0" t="0" r="0" b="0"/>
          <a:pathLst>
            <a:path>
              <a:moveTo>
                <a:pt x="243872" y="0"/>
              </a:moveTo>
              <a:lnTo>
                <a:pt x="243872" y="2717434"/>
              </a:lnTo>
              <a:lnTo>
                <a:pt x="0" y="2717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EF968-96A6-4AA4-8BB8-51792CEC390B}">
      <dsp:nvSpPr>
        <dsp:cNvPr id="0" name=""/>
        <dsp:cNvSpPr/>
      </dsp:nvSpPr>
      <dsp:spPr>
        <a:xfrm>
          <a:off x="4348956" y="1163632"/>
          <a:ext cx="243872" cy="1068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392"/>
              </a:lnTo>
              <a:lnTo>
                <a:pt x="243872" y="10683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8B346-33EE-45E9-8E1F-1420C18B4C45}">
      <dsp:nvSpPr>
        <dsp:cNvPr id="0" name=""/>
        <dsp:cNvSpPr/>
      </dsp:nvSpPr>
      <dsp:spPr>
        <a:xfrm>
          <a:off x="4105084" y="1163632"/>
          <a:ext cx="243872" cy="1068392"/>
        </a:xfrm>
        <a:custGeom>
          <a:avLst/>
          <a:gdLst/>
          <a:ahLst/>
          <a:cxnLst/>
          <a:rect l="0" t="0" r="0" b="0"/>
          <a:pathLst>
            <a:path>
              <a:moveTo>
                <a:pt x="243872" y="0"/>
              </a:moveTo>
              <a:lnTo>
                <a:pt x="243872" y="1068392"/>
              </a:lnTo>
              <a:lnTo>
                <a:pt x="0" y="10683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86CF7-A2C0-4CF1-BD4B-7A35AF4B5D41}">
      <dsp:nvSpPr>
        <dsp:cNvPr id="0" name=""/>
        <dsp:cNvSpPr/>
      </dsp:nvSpPr>
      <dsp:spPr>
        <a:xfrm>
          <a:off x="3187659" y="2335"/>
          <a:ext cx="2322593" cy="1161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Основні групи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порошкових матеріалів</a:t>
          </a:r>
        </a:p>
      </dsp:txBody>
      <dsp:txXfrm>
        <a:off x="3187659" y="2335"/>
        <a:ext cx="2322593" cy="1161296"/>
      </dsp:txXfrm>
    </dsp:sp>
    <dsp:sp modelId="{50C13373-1166-4D1D-9DCA-5FF5E3DC117B}">
      <dsp:nvSpPr>
        <dsp:cNvPr id="0" name=""/>
        <dsp:cNvSpPr/>
      </dsp:nvSpPr>
      <dsp:spPr>
        <a:xfrm>
          <a:off x="1782490" y="1651376"/>
          <a:ext cx="2322593" cy="1161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антифрикційні</a:t>
          </a:r>
        </a:p>
      </dsp:txBody>
      <dsp:txXfrm>
        <a:off x="1782490" y="1651376"/>
        <a:ext cx="2322593" cy="1161296"/>
      </dsp:txXfrm>
    </dsp:sp>
    <dsp:sp modelId="{0B9FF446-10E5-483C-B07E-C5C30FA306D4}">
      <dsp:nvSpPr>
        <dsp:cNvPr id="0" name=""/>
        <dsp:cNvSpPr/>
      </dsp:nvSpPr>
      <dsp:spPr>
        <a:xfrm>
          <a:off x="4592828" y="1651376"/>
          <a:ext cx="2322593" cy="1161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фрикційні</a:t>
          </a:r>
        </a:p>
      </dsp:txBody>
      <dsp:txXfrm>
        <a:off x="4592828" y="1651376"/>
        <a:ext cx="2322593" cy="1161296"/>
      </dsp:txXfrm>
    </dsp:sp>
    <dsp:sp modelId="{E65BA688-3CB5-4502-A3FC-B7FB58FA8C20}">
      <dsp:nvSpPr>
        <dsp:cNvPr id="0" name=""/>
        <dsp:cNvSpPr/>
      </dsp:nvSpPr>
      <dsp:spPr>
        <a:xfrm>
          <a:off x="1782490" y="3300417"/>
          <a:ext cx="2322593" cy="1161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фільтруючі</a:t>
          </a:r>
        </a:p>
      </dsp:txBody>
      <dsp:txXfrm>
        <a:off x="1782490" y="3300417"/>
        <a:ext cx="2322593" cy="1161296"/>
      </dsp:txXfrm>
    </dsp:sp>
    <dsp:sp modelId="{CBA8CCA9-7F57-4CC9-9B2F-37F3D3FB0DC4}">
      <dsp:nvSpPr>
        <dsp:cNvPr id="0" name=""/>
        <dsp:cNvSpPr/>
      </dsp:nvSpPr>
      <dsp:spPr>
        <a:xfrm>
          <a:off x="4592828" y="3300417"/>
          <a:ext cx="2322593" cy="1161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для зварювальних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електродів</a:t>
          </a:r>
        </a:p>
      </dsp:txBody>
      <dsp:txXfrm>
        <a:off x="4592828" y="3300417"/>
        <a:ext cx="2322593" cy="1161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2D3F6-3175-428C-913A-85589E22535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68170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8E8A1-C57E-4C83-A265-EB2491F50511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27229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93C22-2C91-47C6-BA62-7645CE113AC3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183477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5EEC-2A8D-49DD-AEBE-CEA7BD5CCF3C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64154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A3459-6061-4FF6-814B-70E6E88E556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11526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1C8A-CDE5-4ECC-A1BC-5450D12DAD3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98383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10141-49A8-4446-8424-6D17BF4DC79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8465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A3E04-E46D-4C5B-8B76-1D9EC132D8F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0518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A091A-1A41-4D40-B2D6-4D3C2D97E23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1356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FEF5-70DA-4CC9-90DF-15F7FF01E88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52615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6155-762C-47CC-91BA-6023E92EC18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70963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6A9F0-A4E2-46D8-A22A-5675F114844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78168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28E0-9DC6-4830-B84F-C4531CF487C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09315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текста</a:t>
            </a:r>
          </a:p>
          <a:p>
            <a:pPr lvl="1"/>
            <a:r>
              <a:rPr lang="uk-UA" altLang="ru-RU" smtClean="0"/>
              <a:t>Второй уровень</a:t>
            </a:r>
          </a:p>
          <a:p>
            <a:pPr lvl="2"/>
            <a:r>
              <a:rPr lang="uk-UA" altLang="ru-RU" smtClean="0"/>
              <a:t>Третий уровень</a:t>
            </a:r>
          </a:p>
          <a:p>
            <a:pPr lvl="3"/>
            <a:r>
              <a:rPr lang="uk-UA" altLang="ru-RU" smtClean="0"/>
              <a:t>Четвертый уровень</a:t>
            </a:r>
          </a:p>
          <a:p>
            <a:pPr lvl="4"/>
            <a:r>
              <a:rPr lang="uk-UA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16376AF-E90C-4A5F-89C3-1BA513C118F1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08912" cy="3672408"/>
          </a:xfrm>
        </p:spPr>
        <p:txBody>
          <a:bodyPr/>
          <a:lstStyle/>
          <a:p>
            <a:r>
              <a:rPr lang="uk-UA" altLang="ru-RU" b="1" dirty="0" smtClean="0">
                <a:solidFill>
                  <a:srgbClr val="C00000"/>
                </a:solidFill>
              </a:rPr>
              <a:t>Тема 7.</a:t>
            </a:r>
            <a:r>
              <a:rPr lang="uk-UA" altLang="ru-RU" b="1" dirty="0" smtClean="0">
                <a:solidFill>
                  <a:srgbClr val="FF0000"/>
                </a:solidFill>
              </a:rPr>
              <a:t> </a:t>
            </a:r>
            <a:br>
              <a:rPr lang="uk-UA" altLang="ru-RU" b="1" dirty="0" smtClean="0">
                <a:solidFill>
                  <a:srgbClr val="FF0000"/>
                </a:solidFill>
              </a:rPr>
            </a:br>
            <a:r>
              <a:rPr lang="uk-UA" altLang="ru-RU" b="1" dirty="0" smtClean="0">
                <a:solidFill>
                  <a:srgbClr val="FF0000"/>
                </a:solidFill>
              </a:rPr>
              <a:t>Неметалеві </a:t>
            </a:r>
            <a:r>
              <a:rPr lang="uk-UA" altLang="ru-RU" b="1" dirty="0">
                <a:solidFill>
                  <a:srgbClr val="FF0000"/>
                </a:solidFill>
              </a:rPr>
              <a:t>та нові конструкційні матеріали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005064"/>
            <a:ext cx="3933056" cy="1944216"/>
          </a:xfrm>
        </p:spPr>
        <p:txBody>
          <a:bodyPr/>
          <a:lstStyle/>
          <a:p>
            <a:endParaRPr lang="uk-UA" b="1" dirty="0" smtClean="0">
              <a:solidFill>
                <a:srgbClr val="0070C0"/>
              </a:solidFill>
            </a:endParaRPr>
          </a:p>
          <a:p>
            <a:r>
              <a:rPr lang="uk-UA" b="1" dirty="0" smtClean="0">
                <a:solidFill>
                  <a:srgbClr val="0070C0"/>
                </a:solidFill>
              </a:rPr>
              <a:t>Викладач </a:t>
            </a:r>
            <a:r>
              <a:rPr lang="uk-UA" b="1" dirty="0">
                <a:solidFill>
                  <a:srgbClr val="0070C0"/>
                </a:solidFill>
              </a:rPr>
              <a:t>вищої категорії</a:t>
            </a:r>
          </a:p>
          <a:p>
            <a:r>
              <a:rPr lang="uk-UA" b="1" dirty="0">
                <a:solidFill>
                  <a:srgbClr val="0070C0"/>
                </a:solidFill>
              </a:rPr>
              <a:t>МОРОЗОВА В.І.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4000" smtClean="0"/>
              <a:t>Види наповнювачів за розмірами</a:t>
            </a:r>
            <a:endParaRPr lang="ru-RU" altLang="ru-RU" sz="4000" smtClean="0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627313" y="1700213"/>
            <a:ext cx="3671887" cy="5889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3200">
                <a:solidFill>
                  <a:schemeClr val="tx2"/>
                </a:solidFill>
              </a:rPr>
              <a:t>наповнювачі</a:t>
            </a:r>
            <a:endParaRPr lang="ru-RU" altLang="ru-RU" sz="3200">
              <a:solidFill>
                <a:schemeClr val="tx2"/>
              </a:solidFill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468313" y="3357563"/>
            <a:ext cx="2952750" cy="10144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400"/>
              <a:t>Порошкоподібні</a:t>
            </a:r>
          </a:p>
          <a:p>
            <a:pPr algn="ctr" eaLnBrk="1" hangingPunct="1">
              <a:spcBef>
                <a:spcPct val="50000"/>
              </a:spcBef>
            </a:pPr>
            <a:r>
              <a:rPr lang="uk-UA" altLang="ru-RU" sz="2400"/>
              <a:t>(нульмірні) </a:t>
            </a:r>
            <a:endParaRPr lang="ru-RU" altLang="ru-RU" sz="2400"/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6372225" y="3357563"/>
            <a:ext cx="2232025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400"/>
              <a:t>Шаруваті (двомірні)</a:t>
            </a:r>
            <a:endParaRPr lang="ru-RU" altLang="ru-RU" sz="2400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3708400" y="4868863"/>
            <a:ext cx="2087563" cy="10144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/>
              <a:t>Волокнисті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/>
              <a:t>  (одномірні)</a:t>
            </a:r>
          </a:p>
        </p:txBody>
      </p:sp>
      <p:cxnSp>
        <p:nvCxnSpPr>
          <p:cNvPr id="12295" name="AutoShape 9"/>
          <p:cNvCxnSpPr>
            <a:cxnSpLocks noChangeShapeType="1"/>
            <a:stCxn id="12291" idx="2"/>
            <a:endCxn id="12292" idx="0"/>
          </p:cNvCxnSpPr>
          <p:nvPr/>
        </p:nvCxnSpPr>
        <p:spPr bwMode="auto">
          <a:xfrm flipH="1">
            <a:off x="1944688" y="2289175"/>
            <a:ext cx="2519362" cy="1068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6" name="AutoShape 10"/>
          <p:cNvCxnSpPr>
            <a:cxnSpLocks noChangeShapeType="1"/>
            <a:stCxn id="12291" idx="2"/>
            <a:endCxn id="12294" idx="0"/>
          </p:cNvCxnSpPr>
          <p:nvPr/>
        </p:nvCxnSpPr>
        <p:spPr bwMode="auto">
          <a:xfrm>
            <a:off x="4464050" y="2289175"/>
            <a:ext cx="288925" cy="2579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7" name="AutoShape 11"/>
          <p:cNvCxnSpPr>
            <a:cxnSpLocks noChangeShapeType="1"/>
            <a:stCxn id="12291" idx="2"/>
            <a:endCxn id="12293" idx="0"/>
          </p:cNvCxnSpPr>
          <p:nvPr/>
        </p:nvCxnSpPr>
        <p:spPr bwMode="auto">
          <a:xfrm>
            <a:off x="4464050" y="2289175"/>
            <a:ext cx="3024188" cy="1068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Пластичні маси без наповнюючих компонентів прозорі. 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051050" y="1484313"/>
            <a:ext cx="5327650" cy="650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3600"/>
              <a:t>Основні наповнювачі</a:t>
            </a:r>
            <a:endParaRPr lang="ru-RU" altLang="ru-RU" sz="3600"/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468313" y="2924175"/>
            <a:ext cx="1501775" cy="5286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800"/>
              <a:t>Папір  </a:t>
            </a:r>
            <a:endParaRPr lang="ru-RU" altLang="ru-RU" sz="2800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900113" y="4724400"/>
            <a:ext cx="3230562" cy="5286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800"/>
              <a:t>Деревне борошно</a:t>
            </a:r>
            <a:endParaRPr lang="ru-RU" altLang="ru-RU" sz="2800"/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755650" y="3789363"/>
            <a:ext cx="1946275" cy="5286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800"/>
              <a:t>Азбест  </a:t>
            </a:r>
            <a:endParaRPr lang="ru-RU" altLang="ru-RU" sz="2800"/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2916238" y="5589588"/>
            <a:ext cx="3527425" cy="9556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/>
              <a:t>відходи бавовняної тканини </a:t>
            </a: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6659563" y="3860800"/>
            <a:ext cx="2281237" cy="5286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/>
              <a:t>скловолокно</a:t>
            </a:r>
            <a:r>
              <a:rPr lang="ru-RU" altLang="ru-RU" sz="2400"/>
              <a:t> </a:t>
            </a:r>
            <a:r>
              <a:rPr lang="uk-UA" altLang="ru-RU" sz="2400"/>
              <a:t> </a:t>
            </a:r>
            <a:endParaRPr lang="ru-RU" altLang="ru-RU" sz="2400"/>
          </a:p>
        </p:txBody>
      </p:sp>
      <p:cxnSp>
        <p:nvCxnSpPr>
          <p:cNvPr id="13321" name="AutoShape 11"/>
          <p:cNvCxnSpPr>
            <a:cxnSpLocks noChangeShapeType="1"/>
            <a:stCxn id="13315" idx="2"/>
            <a:endCxn id="13317" idx="0"/>
          </p:cNvCxnSpPr>
          <p:nvPr/>
        </p:nvCxnSpPr>
        <p:spPr bwMode="auto">
          <a:xfrm flipH="1">
            <a:off x="2516188" y="2135188"/>
            <a:ext cx="2198687" cy="2589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2" name="AutoShape 12"/>
          <p:cNvCxnSpPr>
            <a:cxnSpLocks noChangeShapeType="1"/>
            <a:stCxn id="13315" idx="2"/>
            <a:endCxn id="13318" idx="0"/>
          </p:cNvCxnSpPr>
          <p:nvPr/>
        </p:nvCxnSpPr>
        <p:spPr bwMode="auto">
          <a:xfrm flipH="1">
            <a:off x="1728788" y="2135188"/>
            <a:ext cx="2986087" cy="165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3" name="AutoShape 13"/>
          <p:cNvCxnSpPr>
            <a:cxnSpLocks noChangeShapeType="1"/>
            <a:stCxn id="13315" idx="2"/>
            <a:endCxn id="13316" idx="0"/>
          </p:cNvCxnSpPr>
          <p:nvPr/>
        </p:nvCxnSpPr>
        <p:spPr bwMode="auto">
          <a:xfrm flipH="1">
            <a:off x="1219200" y="2135188"/>
            <a:ext cx="3495675" cy="788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4" name="AutoShape 14"/>
          <p:cNvCxnSpPr>
            <a:cxnSpLocks noChangeShapeType="1"/>
            <a:stCxn id="13315" idx="2"/>
            <a:endCxn id="13320" idx="0"/>
          </p:cNvCxnSpPr>
          <p:nvPr/>
        </p:nvCxnSpPr>
        <p:spPr bwMode="auto">
          <a:xfrm>
            <a:off x="4714875" y="2135188"/>
            <a:ext cx="3086100" cy="1725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5" name="AutoShape 15"/>
          <p:cNvCxnSpPr>
            <a:cxnSpLocks noChangeShapeType="1"/>
            <a:stCxn id="13315" idx="2"/>
            <a:endCxn id="13319" idx="0"/>
          </p:cNvCxnSpPr>
          <p:nvPr/>
        </p:nvCxnSpPr>
        <p:spPr bwMode="auto">
          <a:xfrm flipH="1">
            <a:off x="4679950" y="2135188"/>
            <a:ext cx="34925" cy="345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6" name="Text Box 16"/>
          <p:cNvSpPr txBox="1">
            <a:spLocks noChangeArrowheads="1"/>
          </p:cNvSpPr>
          <p:nvPr/>
        </p:nvSpPr>
        <p:spPr bwMode="auto">
          <a:xfrm>
            <a:off x="7524750" y="2997200"/>
            <a:ext cx="1439863" cy="5286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/>
              <a:t>графіт </a:t>
            </a:r>
            <a:r>
              <a:rPr lang="uk-UA" altLang="ru-RU" sz="2800"/>
              <a:t> </a:t>
            </a:r>
            <a:endParaRPr lang="ru-RU" altLang="ru-RU" sz="2800"/>
          </a:p>
        </p:txBody>
      </p:sp>
      <p:cxnSp>
        <p:nvCxnSpPr>
          <p:cNvPr id="13327" name="AutoShape 17"/>
          <p:cNvCxnSpPr>
            <a:cxnSpLocks noChangeShapeType="1"/>
            <a:stCxn id="13315" idx="2"/>
            <a:endCxn id="13329" idx="0"/>
          </p:cNvCxnSpPr>
          <p:nvPr/>
        </p:nvCxnSpPr>
        <p:spPr bwMode="auto">
          <a:xfrm>
            <a:off x="4714875" y="2135188"/>
            <a:ext cx="2109788" cy="2733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8" name="AutoShape 18"/>
          <p:cNvCxnSpPr>
            <a:cxnSpLocks noChangeShapeType="1"/>
            <a:stCxn id="13315" idx="2"/>
            <a:endCxn id="13326" idx="0"/>
          </p:cNvCxnSpPr>
          <p:nvPr/>
        </p:nvCxnSpPr>
        <p:spPr bwMode="auto">
          <a:xfrm>
            <a:off x="4714875" y="2135188"/>
            <a:ext cx="3530600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29" name="Text Box 19"/>
          <p:cNvSpPr txBox="1">
            <a:spLocks noChangeArrowheads="1"/>
          </p:cNvSpPr>
          <p:nvPr/>
        </p:nvSpPr>
        <p:spPr bwMode="auto">
          <a:xfrm>
            <a:off x="5148263" y="4868863"/>
            <a:ext cx="3351212" cy="5286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800"/>
              <a:t>Металеві порошки</a:t>
            </a:r>
            <a:endParaRPr lang="ru-RU" altLang="ru-RU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dirty="0" smtClean="0">
                <a:solidFill>
                  <a:srgbClr val="FF0000"/>
                </a:solidFill>
              </a:rPr>
              <a:t>Пластифікатори</a:t>
            </a: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uk-UA" altLang="ru-RU" u="sng" dirty="0" smtClean="0"/>
              <a:t>Пластифікатори</a:t>
            </a:r>
            <a:r>
              <a:rPr lang="uk-UA" altLang="ru-RU" dirty="0" smtClean="0"/>
              <a:t> – це нелетючі рідини з низькою температурою замерзання (гліцерин, парафінове масло та ін.). Їх вводять з метою розширення температурної області високо еластичного стану, вони знижують жорсткість пластмас і температуру крихкості.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b="1" dirty="0" smtClean="0">
                <a:solidFill>
                  <a:srgbClr val="FF0000"/>
                </a:solidFill>
              </a:rPr>
              <a:t>Стабілізатори</a:t>
            </a:r>
            <a:endParaRPr lang="ru-RU" altLang="ru-RU" b="1" dirty="0" smtClean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uk-UA" altLang="ru-RU" i="1" dirty="0" smtClean="0"/>
              <a:t>Стабілізатори </a:t>
            </a:r>
            <a:r>
              <a:rPr lang="uk-UA" altLang="ru-RU" dirty="0" smtClean="0"/>
              <a:t>гальмують старіння</a:t>
            </a:r>
            <a:r>
              <a:rPr lang="uk-UA" altLang="ru-RU" i="1" dirty="0" smtClean="0"/>
              <a:t> </a:t>
            </a:r>
            <a:r>
              <a:rPr lang="uk-UA" altLang="ru-RU" dirty="0" smtClean="0"/>
              <a:t>(руйнування) полімеру під дією світла, підвищеної температури та інших факторів (сажа, сполуки олова і свинцю та ін.). </a:t>
            </a:r>
            <a:endParaRPr lang="ru-RU" alt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err="1" smtClean="0">
                <a:solidFill>
                  <a:srgbClr val="FF0000"/>
                </a:solidFill>
              </a:rPr>
              <a:t>Мастильні</a:t>
            </a:r>
            <a:r>
              <a:rPr lang="ru-RU" altLang="ru-RU" b="1" dirty="0" smtClean="0">
                <a:solidFill>
                  <a:srgbClr val="FF0000"/>
                </a:solidFill>
              </a:rPr>
              <a:t> </a:t>
            </a:r>
            <a:r>
              <a:rPr lang="ru-RU" altLang="ru-RU" b="1" dirty="0" err="1" smtClean="0">
                <a:solidFill>
                  <a:srgbClr val="FF0000"/>
                </a:solidFill>
              </a:rPr>
              <a:t>речовини</a:t>
            </a:r>
            <a:endParaRPr lang="ru-RU" altLang="ru-RU" b="1" dirty="0" smtClean="0">
              <a:solidFill>
                <a:srgbClr val="FF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i="1" dirty="0" err="1" smtClean="0"/>
              <a:t>Мастильні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речовини</a:t>
            </a:r>
            <a:r>
              <a:rPr lang="ru-RU" altLang="ru-RU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ru-RU" altLang="ru-RU" dirty="0" err="1" smtClean="0"/>
              <a:t>полегшують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пресування</a:t>
            </a:r>
            <a:r>
              <a:rPr lang="ru-RU" altLang="ru-RU" dirty="0" smtClean="0"/>
              <a:t>, не </a:t>
            </a:r>
            <a:r>
              <a:rPr lang="ru-RU" altLang="ru-RU" dirty="0" err="1" smtClean="0"/>
              <a:t>дають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гарячій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пластмасі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прилипати</a:t>
            </a:r>
            <a:r>
              <a:rPr lang="ru-RU" altLang="ru-RU" dirty="0" smtClean="0"/>
              <a:t> до </a:t>
            </a:r>
            <a:r>
              <a:rPr lang="ru-RU" altLang="ru-RU" dirty="0" err="1" smtClean="0"/>
              <a:t>стінок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форми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або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штампів</a:t>
            </a:r>
            <a:r>
              <a:rPr lang="ru-RU" altLang="ru-RU" dirty="0" smtClean="0"/>
              <a:t> (</a:t>
            </a:r>
            <a:r>
              <a:rPr lang="ru-RU" altLang="ru-RU" dirty="0" err="1" smtClean="0"/>
              <a:t>стеарін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віск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тощо</a:t>
            </a:r>
            <a:r>
              <a:rPr lang="ru-RU" altLang="ru-RU" dirty="0" smtClean="0"/>
              <a:t>).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err="1" smtClean="0">
                <a:solidFill>
                  <a:srgbClr val="FF0000"/>
                </a:solidFill>
              </a:rPr>
              <a:t>Барвники</a:t>
            </a:r>
            <a:endParaRPr lang="ru-RU" altLang="ru-RU" b="1" dirty="0" smtClean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i="1" dirty="0" err="1" smtClean="0"/>
              <a:t>Барвники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додають</a:t>
            </a:r>
            <a:r>
              <a:rPr lang="ru-RU" altLang="ru-RU" dirty="0" smtClean="0"/>
              <a:t> у </a:t>
            </a:r>
            <a:r>
              <a:rPr lang="ru-RU" altLang="ru-RU" dirty="0" err="1" smtClean="0"/>
              <a:t>невеликій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кількості</a:t>
            </a:r>
            <a:r>
              <a:rPr lang="ru-RU" altLang="ru-RU" dirty="0" smtClean="0"/>
              <a:t> (1-1,5 %) для </a:t>
            </a:r>
            <a:r>
              <a:rPr lang="ru-RU" altLang="ru-RU" dirty="0" err="1" smtClean="0"/>
              <a:t>забарвлення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пластмаси</a:t>
            </a:r>
            <a:r>
              <a:rPr lang="ru-RU" altLang="ru-RU" dirty="0" smtClean="0"/>
              <a:t> в </a:t>
            </a:r>
            <a:r>
              <a:rPr lang="ru-RU" altLang="ru-RU" dirty="0" err="1" smtClean="0"/>
              <a:t>бажаний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колір</a:t>
            </a:r>
            <a:r>
              <a:rPr lang="ru-RU" altLang="ru-RU" dirty="0" smtClean="0"/>
              <a:t> (охра, сурик та </a:t>
            </a:r>
            <a:r>
              <a:rPr lang="ru-RU" altLang="ru-RU" dirty="0" err="1" smtClean="0"/>
              <a:t>ін</a:t>
            </a:r>
            <a:r>
              <a:rPr lang="ru-RU" altLang="ru-RU" dirty="0" smtClean="0"/>
              <a:t>.).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88665523"/>
              </p:ext>
            </p:extLst>
          </p:nvPr>
        </p:nvGraphicFramePr>
        <p:xfrm>
          <a:off x="323528" y="260648"/>
          <a:ext cx="8640638" cy="583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03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333375"/>
            <a:ext cx="8229600" cy="5903913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uk-UA" altLang="ru-RU" sz="1800" dirty="0" smtClean="0"/>
              <a:t>Використання полімерних матеріалів у сільськогосподарському машино-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uk-UA" altLang="ru-RU" sz="1800" dirty="0" smtClean="0"/>
              <a:t>будуванні поширюється з кожним роком, що дозволяє підвищувати надійність техніки, поліпшувати умови праці механізаторів і агротехнічні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uk-UA" altLang="ru-RU" sz="1800" dirty="0" smtClean="0"/>
              <a:t>показники машин, а також знизити </a:t>
            </a:r>
            <a:r>
              <a:rPr lang="uk-UA" altLang="ru-RU" sz="1800" dirty="0" err="1" smtClean="0"/>
              <a:t>трудоємність</a:t>
            </a:r>
            <a:r>
              <a:rPr lang="uk-UA" altLang="ru-RU" sz="1800" dirty="0" smtClean="0"/>
              <a:t> виготовлення деталей, економити метал та знижувати собівартість виробів. Наприклад, використання однієї тони пластмас для виготовлення деталей сільськогосподарських машин дає змогу зекономити 3,5 тони металу. Виготовлення із склопластиків </a:t>
            </a:r>
            <a:r>
              <a:rPr lang="uk-UA" altLang="ru-RU" sz="1800" dirty="0" err="1" smtClean="0"/>
              <a:t>крупно</a:t>
            </a:r>
            <a:r>
              <a:rPr lang="uk-UA" altLang="ru-RU" sz="1800" dirty="0" smtClean="0"/>
              <a:t> габаритних резервуарів до машин для хімічного захисту машин звеличує термін їх служби в три рази та знижує  масу виробу в два рази. Практика використання пластмасових виробів у сільськогосподарському машинобудуванні свідчить про те, що деталі з пластиків з успіхом можна використовувати: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uk-UA" altLang="ru-RU" sz="1800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altLang="ru-RU" sz="1800" b="1" dirty="0" smtClean="0"/>
              <a:t> у вузлах тертя</a:t>
            </a:r>
            <a:r>
              <a:rPr lang="uk-UA" altLang="ru-RU" sz="1800" dirty="0" smtClean="0"/>
              <a:t> (втулки, підшипники, ущільнювальні елементи, робочі органи деяких сільгоспмашин тощо),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altLang="ru-RU" sz="1800" b="1" dirty="0" smtClean="0"/>
              <a:t>для деталей передач</a:t>
            </a:r>
            <a:r>
              <a:rPr lang="uk-UA" altLang="ru-RU" sz="1800" dirty="0" smtClean="0"/>
              <a:t> ( зубчасті колеса, зірочки, ланцюги,  ролики та ін.),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altLang="ru-RU" sz="1800" dirty="0" smtClean="0"/>
              <a:t>для </a:t>
            </a:r>
            <a:r>
              <a:rPr lang="uk-UA" altLang="ru-RU" sz="1800" b="1" dirty="0" smtClean="0"/>
              <a:t>деталей</a:t>
            </a:r>
            <a:r>
              <a:rPr lang="uk-UA" altLang="ru-RU" sz="1800" dirty="0" smtClean="0"/>
              <a:t> та вузлів, які працюють в </a:t>
            </a:r>
            <a:r>
              <a:rPr lang="uk-UA" altLang="ru-RU" sz="1800" b="1" dirty="0" smtClean="0"/>
              <a:t>агресивних</a:t>
            </a:r>
            <a:r>
              <a:rPr lang="uk-UA" altLang="ru-RU" sz="1800" dirty="0" smtClean="0"/>
              <a:t> середовищах (резервуари, бункери, фільтри, деталі оприскувачів,  насосів та </a:t>
            </a:r>
            <a:r>
              <a:rPr lang="uk-UA" altLang="ru-RU" sz="1800" dirty="0" err="1" smtClean="0"/>
              <a:t>ін</a:t>
            </a:r>
            <a:r>
              <a:rPr lang="uk-UA" altLang="ru-RU" sz="1800" dirty="0" smtClean="0"/>
              <a:t> .),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altLang="ru-RU" sz="1800" dirty="0" smtClean="0"/>
              <a:t>для </a:t>
            </a:r>
            <a:r>
              <a:rPr lang="uk-UA" altLang="ru-RU" sz="1800" b="1" dirty="0" err="1" smtClean="0"/>
              <a:t>крупно</a:t>
            </a:r>
            <a:r>
              <a:rPr lang="uk-UA" altLang="ru-RU" sz="1800" b="1" dirty="0" smtClean="0"/>
              <a:t> габаритних корпусних</a:t>
            </a:r>
            <a:r>
              <a:rPr lang="uk-UA" altLang="ru-RU" sz="1800" dirty="0" smtClean="0"/>
              <a:t> деталей сільськогосподарських машин (резервуари для мінеральних добрив; для хімічних препаратів в машинах для хімічного захисту рослин, деталі кабін, паливні баки та </a:t>
            </a:r>
            <a:r>
              <a:rPr lang="ru-RU" altLang="ru-RU" sz="1800" dirty="0" err="1" smtClean="0"/>
              <a:t>ін</a:t>
            </a:r>
            <a:r>
              <a:rPr lang="ru-RU" altLang="ru-RU" sz="1800" dirty="0" smtClean="0"/>
              <a:t>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CC0099"/>
                </a:solidFill>
              </a:rPr>
              <a:t>Термопластичн</a:t>
            </a:r>
            <a:r>
              <a:rPr lang="uk-UA" altLang="ru-RU" smtClean="0">
                <a:solidFill>
                  <a:srgbClr val="CC0099"/>
                </a:solidFill>
              </a:rPr>
              <a:t>і</a:t>
            </a:r>
            <a:r>
              <a:rPr lang="ru-RU" altLang="ru-RU" smtClean="0">
                <a:solidFill>
                  <a:srgbClr val="CC0099"/>
                </a:solidFill>
              </a:rPr>
              <a:t> пластмаси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dirty="0" smtClean="0"/>
              <a:t> </a:t>
            </a:r>
            <a:r>
              <a:rPr lang="ru-RU" altLang="ru-RU" sz="2000" i="1" dirty="0" err="1" smtClean="0">
                <a:solidFill>
                  <a:srgbClr val="CC0099"/>
                </a:solidFill>
              </a:rPr>
              <a:t>Поліетилен</a:t>
            </a:r>
            <a:r>
              <a:rPr lang="ru-RU" altLang="ru-RU" sz="2000" i="1" dirty="0" smtClean="0"/>
              <a:t> </a:t>
            </a:r>
            <a:r>
              <a:rPr lang="ru-RU" altLang="ru-RU" sz="2000" dirty="0" smtClean="0"/>
              <a:t>(один з </a:t>
            </a:r>
            <a:r>
              <a:rPr lang="ru-RU" altLang="ru-RU" sz="2000" dirty="0" err="1" smtClean="0"/>
              <a:t>найбільш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доступних</a:t>
            </a:r>
            <a:r>
              <a:rPr lang="ru-RU" altLang="ru-RU" sz="2000" dirty="0" smtClean="0"/>
              <a:t> і </a:t>
            </a:r>
            <a:r>
              <a:rPr lang="ru-RU" altLang="ru-RU" sz="2000" dirty="0" err="1" smtClean="0"/>
              <a:t>дешевих</a:t>
            </a:r>
            <a:r>
              <a:rPr lang="ru-RU" altLang="ru-RU" sz="2000" dirty="0" smtClean="0"/>
              <a:t>). У СГМ з </a:t>
            </a:r>
            <a:r>
              <a:rPr lang="ru-RU" altLang="ru-RU" sz="2000" dirty="0" err="1" smtClean="0"/>
              <a:t>нього</a:t>
            </a:r>
            <a:endParaRPr lang="ru-RU" altLang="ru-RU" sz="2000" dirty="0" smtClean="0"/>
          </a:p>
          <a:p>
            <a:pPr eaLnBrk="1" hangingPunct="1">
              <a:buFontTx/>
              <a:buNone/>
            </a:pPr>
            <a:r>
              <a:rPr lang="ru-RU" altLang="ru-RU" sz="2000" dirty="0" err="1" smtClean="0"/>
              <a:t>виробляють</a:t>
            </a:r>
            <a:r>
              <a:rPr lang="ru-RU" altLang="ru-RU" sz="2000" dirty="0" smtClean="0"/>
              <a:t> труби, </a:t>
            </a:r>
            <a:r>
              <a:rPr lang="ru-RU" altLang="ru-RU" sz="2000" dirty="0" err="1" smtClean="0"/>
              <a:t>ємкості</a:t>
            </a:r>
            <a:r>
              <a:rPr lang="ru-RU" altLang="ru-RU" sz="2000" dirty="0" smtClean="0"/>
              <a:t> для </a:t>
            </a:r>
            <a:r>
              <a:rPr lang="ru-RU" altLang="ru-RU" sz="2000" dirty="0" err="1" smtClean="0"/>
              <a:t>агресивних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рідин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зубчасті</a:t>
            </a:r>
            <a:r>
              <a:rPr lang="ru-RU" altLang="ru-RU" sz="2000" dirty="0" smtClean="0"/>
              <a:t> колеса,</a:t>
            </a:r>
          </a:p>
          <a:p>
            <a:pPr eaLnBrk="1" hangingPunct="1">
              <a:buFontTx/>
              <a:buNone/>
            </a:pPr>
            <a:r>
              <a:rPr lang="ru-RU" altLang="ru-RU" sz="2000" dirty="0" smtClean="0"/>
              <a:t>кожухи, </a:t>
            </a:r>
            <a:r>
              <a:rPr lang="ru-RU" altLang="ru-RU" sz="2000" dirty="0" err="1" smtClean="0"/>
              <a:t>фільтри</a:t>
            </a:r>
            <a:r>
              <a:rPr lang="ru-RU" altLang="ru-RU" sz="2000" dirty="0" smtClean="0"/>
              <a:t>, втулки, </a:t>
            </a:r>
            <a:r>
              <a:rPr lang="ru-RU" altLang="ru-RU" sz="2000" dirty="0" err="1" smtClean="0"/>
              <a:t>паливні</a:t>
            </a:r>
            <a:r>
              <a:rPr lang="ru-RU" altLang="ru-RU" sz="2000" dirty="0" smtClean="0"/>
              <a:t> баки </a:t>
            </a:r>
            <a:r>
              <a:rPr lang="ru-RU" altLang="ru-RU" sz="2000" dirty="0" err="1" smtClean="0"/>
              <a:t>тощо</a:t>
            </a:r>
            <a:r>
              <a:rPr lang="ru-RU" altLang="ru-RU" sz="2000" dirty="0" smtClean="0"/>
              <a:t>.</a:t>
            </a:r>
          </a:p>
          <a:p>
            <a:pPr eaLnBrk="1" hangingPunct="1">
              <a:buFontTx/>
              <a:buNone/>
            </a:pPr>
            <a:r>
              <a:rPr lang="ru-RU" altLang="ru-RU" sz="2000" i="1" dirty="0" err="1" smtClean="0">
                <a:solidFill>
                  <a:srgbClr val="CC0099"/>
                </a:solidFill>
              </a:rPr>
              <a:t>Поліпропілен</a:t>
            </a:r>
            <a:r>
              <a:rPr lang="ru-RU" altLang="ru-RU" sz="2000" i="1" dirty="0" smtClean="0"/>
              <a:t>  </a:t>
            </a:r>
            <a:r>
              <a:rPr lang="ru-RU" altLang="ru-RU" sz="2000" dirty="0" smtClean="0"/>
              <a:t>через </a:t>
            </a:r>
            <a:r>
              <a:rPr lang="ru-RU" altLang="ru-RU" sz="2000" dirty="0" err="1" smtClean="0"/>
              <a:t>високу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кристалічність</a:t>
            </a:r>
            <a:r>
              <a:rPr lang="ru-RU" altLang="ru-RU" sz="2000" dirty="0" smtClean="0"/>
              <a:t> (90-95%)  </a:t>
            </a:r>
            <a:r>
              <a:rPr lang="ru-RU" altLang="ru-RU" sz="2000" dirty="0" err="1" smtClean="0"/>
              <a:t>має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вищу</a:t>
            </a:r>
            <a:endParaRPr lang="ru-RU" altLang="ru-RU" sz="2000" dirty="0" smtClean="0"/>
          </a:p>
          <a:p>
            <a:pPr eaLnBrk="1" hangingPunct="1">
              <a:buFontTx/>
              <a:buNone/>
            </a:pPr>
            <a:r>
              <a:rPr lang="ru-RU" altLang="ru-RU" sz="2000" dirty="0" err="1" smtClean="0"/>
              <a:t>механічну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міцність</a:t>
            </a:r>
            <a:r>
              <a:rPr lang="ru-RU" altLang="ru-RU" sz="2000" dirty="0" smtClean="0"/>
              <a:t> і </a:t>
            </a:r>
            <a:r>
              <a:rPr lang="ru-RU" altLang="ru-RU" sz="2000" dirty="0" err="1" smtClean="0"/>
              <a:t>теплостійкість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вироби</a:t>
            </a:r>
            <a:r>
              <a:rPr lang="ru-RU" altLang="ru-RU" sz="2000" dirty="0" smtClean="0"/>
              <a:t> з </a:t>
            </a:r>
            <a:r>
              <a:rPr lang="ru-RU" altLang="ru-RU" sz="2000" dirty="0" err="1" smtClean="0"/>
              <a:t>нього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відрізняються</a:t>
            </a:r>
            <a:endParaRPr lang="ru-RU" altLang="ru-RU" sz="2000" dirty="0" smtClean="0"/>
          </a:p>
          <a:p>
            <a:pPr eaLnBrk="1" hangingPunct="1">
              <a:buFontTx/>
              <a:buNone/>
            </a:pPr>
            <a:r>
              <a:rPr lang="ru-RU" altLang="ru-RU" sz="2000" dirty="0" err="1" smtClean="0"/>
              <a:t>стабільністю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розмірів</a:t>
            </a:r>
            <a:r>
              <a:rPr lang="ru-RU" altLang="ru-RU" sz="2000" dirty="0" smtClean="0"/>
              <a:t>. В СГМ: </a:t>
            </a:r>
            <a:r>
              <a:rPr lang="ru-RU" altLang="ru-RU" sz="2000" dirty="0" err="1" smtClean="0"/>
              <a:t>зубчасті</a:t>
            </a:r>
            <a:r>
              <a:rPr lang="ru-RU" altLang="ru-RU" sz="2000" dirty="0" smtClean="0"/>
              <a:t> та </a:t>
            </a:r>
            <a:r>
              <a:rPr lang="ru-RU" altLang="ru-RU" sz="2000" dirty="0" err="1" smtClean="0"/>
              <a:t>черв’ячні</a:t>
            </a:r>
            <a:r>
              <a:rPr lang="ru-RU" altLang="ru-RU" sz="2000" dirty="0" smtClean="0"/>
              <a:t> колеса, </a:t>
            </a:r>
            <a:r>
              <a:rPr lang="ru-RU" altLang="ru-RU" sz="2000" dirty="0" err="1" smtClean="0"/>
              <a:t>зірочки</a:t>
            </a:r>
            <a:endParaRPr lang="ru-RU" altLang="ru-RU" sz="2000" dirty="0" smtClean="0"/>
          </a:p>
          <a:p>
            <a:pPr eaLnBrk="1" hangingPunct="1">
              <a:buFontTx/>
              <a:buNone/>
            </a:pPr>
            <a:r>
              <a:rPr lang="ru-RU" altLang="ru-RU" sz="2000" dirty="0" err="1" smtClean="0"/>
              <a:t>ланцюжних</a:t>
            </a:r>
            <a:r>
              <a:rPr lang="ru-RU" altLang="ru-RU" sz="2000" dirty="0" smtClean="0"/>
              <a:t> передач, </a:t>
            </a:r>
            <a:r>
              <a:rPr lang="ru-RU" altLang="ru-RU" sz="2000" dirty="0" err="1" smtClean="0"/>
              <a:t>підшипники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пружини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ресори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різноманітні</a:t>
            </a:r>
            <a:endParaRPr lang="ru-RU" altLang="ru-RU" sz="2000" dirty="0" smtClean="0"/>
          </a:p>
          <a:p>
            <a:pPr eaLnBrk="1" hangingPunct="1">
              <a:buFontTx/>
              <a:buNone/>
            </a:pPr>
            <a:r>
              <a:rPr lang="ru-RU" altLang="ru-RU" sz="2000" dirty="0" err="1" smtClean="0"/>
              <a:t>ємкості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фільтри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масляних</a:t>
            </a:r>
            <a:r>
              <a:rPr lang="ru-RU" altLang="ru-RU" sz="2000" dirty="0" smtClean="0"/>
              <a:t> та </a:t>
            </a:r>
            <a:r>
              <a:rPr lang="ru-RU" altLang="ru-RU" sz="2000" dirty="0" err="1" smtClean="0"/>
              <a:t>водних</a:t>
            </a:r>
            <a:r>
              <a:rPr lang="ru-RU" altLang="ru-RU" sz="2000" dirty="0" smtClean="0"/>
              <a:t> систем </a:t>
            </a:r>
            <a:r>
              <a:rPr lang="ru-RU" altLang="ru-RU" sz="2000" dirty="0" err="1" smtClean="0"/>
              <a:t>тощо</a:t>
            </a:r>
            <a:r>
              <a:rPr lang="ru-RU" altLang="ru-RU" sz="2000" dirty="0" smtClean="0"/>
              <a:t>. </a:t>
            </a:r>
          </a:p>
          <a:p>
            <a:pPr eaLnBrk="1" hangingPunct="1">
              <a:buFontTx/>
              <a:buNone/>
            </a:pPr>
            <a:r>
              <a:rPr lang="ru-RU" altLang="ru-RU" sz="2000" i="1" dirty="0" err="1" smtClean="0">
                <a:solidFill>
                  <a:srgbClr val="CC0099"/>
                </a:solidFill>
              </a:rPr>
              <a:t>Вініпласт</a:t>
            </a:r>
            <a:r>
              <a:rPr lang="ru-RU" altLang="ru-RU" sz="2000" dirty="0" smtClean="0"/>
              <a:t>  як </a:t>
            </a:r>
            <a:r>
              <a:rPr lang="ru-RU" altLang="ru-RU" sz="2000" dirty="0" err="1" smtClean="0"/>
              <a:t>конструкційний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матеріал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може</a:t>
            </a:r>
            <a:r>
              <a:rPr lang="ru-RU" altLang="ru-RU" sz="2000" dirty="0" smtClean="0"/>
              <a:t> бути </a:t>
            </a:r>
            <a:r>
              <a:rPr lang="ru-RU" altLang="ru-RU" sz="2000" dirty="0" err="1" smtClean="0"/>
              <a:t>замінювачем</a:t>
            </a:r>
            <a:endParaRPr lang="ru-RU" altLang="ru-RU" sz="2000" dirty="0" smtClean="0"/>
          </a:p>
          <a:p>
            <a:pPr eaLnBrk="1" hangingPunct="1">
              <a:buFontTx/>
              <a:buNone/>
            </a:pPr>
            <a:r>
              <a:rPr lang="ru-RU" altLang="ru-RU" sz="2000" dirty="0" err="1" smtClean="0"/>
              <a:t>кольорових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металів</a:t>
            </a:r>
            <a:r>
              <a:rPr lang="ru-RU" altLang="ru-RU" sz="2000" dirty="0" smtClean="0"/>
              <a:t>. З </a:t>
            </a:r>
            <a:r>
              <a:rPr lang="ru-RU" altLang="ru-RU" sz="2000" dirty="0" err="1" smtClean="0"/>
              <a:t>нього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виробляють</a:t>
            </a:r>
            <a:r>
              <a:rPr lang="ru-RU" altLang="ru-RU" sz="2000" dirty="0" smtClean="0"/>
              <a:t> труби, </a:t>
            </a:r>
            <a:r>
              <a:rPr lang="ru-RU" altLang="ru-RU" sz="2000" dirty="0" err="1" smtClean="0"/>
              <a:t>фільтри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ємкості</a:t>
            </a:r>
            <a:r>
              <a:rPr lang="ru-RU" altLang="ru-RU" sz="2000" dirty="0" smtClean="0"/>
              <a:t>,</a:t>
            </a:r>
          </a:p>
          <a:p>
            <a:pPr eaLnBrk="1" hangingPunct="1">
              <a:buFontTx/>
              <a:buNone/>
            </a:pPr>
            <a:r>
              <a:rPr lang="ru-RU" altLang="ru-RU" sz="2000" dirty="0" err="1" smtClean="0"/>
              <a:t>ущільнення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болти</a:t>
            </a:r>
            <a:r>
              <a:rPr lang="ru-RU" altLang="ru-RU" sz="2000" dirty="0" smtClean="0"/>
              <a:t>, гайки </a:t>
            </a:r>
            <a:r>
              <a:rPr lang="ru-RU" altLang="ru-RU" sz="2000" dirty="0" err="1" smtClean="0"/>
              <a:t>тощо</a:t>
            </a:r>
            <a:r>
              <a:rPr lang="ru-RU" altLang="ru-RU" sz="2000" dirty="0" smtClean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4000" b="1" dirty="0" smtClean="0">
                <a:solidFill>
                  <a:srgbClr val="FF0000"/>
                </a:solidFill>
              </a:rPr>
              <a:t>Неметалеві та нові конструкційні матеріали</a:t>
            </a:r>
            <a:endParaRPr lang="ru-RU" alt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uk-UA" altLang="ru-RU" smtClean="0"/>
              <a:t>Неметалеві матеріали.</a:t>
            </a:r>
          </a:p>
          <a:p>
            <a:pPr marL="990600" lvl="1" indent="-533400" eaLnBrk="1" hangingPunct="1"/>
            <a:r>
              <a:rPr lang="uk-UA" altLang="ru-RU" smtClean="0"/>
              <a:t>Види пластмас та їх використання.</a:t>
            </a:r>
          </a:p>
          <a:p>
            <a:pPr marL="990600" lvl="1" indent="-533400" eaLnBrk="1" hangingPunct="1"/>
            <a:r>
              <a:rPr lang="uk-UA" altLang="ru-RU" smtClean="0"/>
              <a:t>Гума та вироби з неї.</a:t>
            </a:r>
          </a:p>
          <a:p>
            <a:pPr marL="990600" lvl="1" indent="-533400" eaLnBrk="1" hangingPunct="1"/>
            <a:r>
              <a:rPr lang="uk-UA" altLang="ru-RU" smtClean="0"/>
              <a:t>Деревинні матеріали.</a:t>
            </a:r>
            <a:endParaRPr lang="ru-RU" altLang="ru-RU" smtClean="0"/>
          </a:p>
          <a:p>
            <a:pPr marL="609600" indent="-609600" eaLnBrk="1" hangingPunct="1">
              <a:buFontTx/>
              <a:buAutoNum type="arabicPeriod"/>
            </a:pPr>
            <a:r>
              <a:rPr lang="uk-UA" altLang="ru-RU" smtClean="0"/>
              <a:t>Нові групи конструкційних матеріалів.</a:t>
            </a:r>
          </a:p>
          <a:p>
            <a:pPr marL="990600" lvl="1" indent="-533400" eaLnBrk="1" hangingPunct="1"/>
            <a:r>
              <a:rPr lang="uk-UA" altLang="ru-RU" smtClean="0"/>
              <a:t>Композиційні матеріали.</a:t>
            </a:r>
          </a:p>
          <a:p>
            <a:pPr marL="990600" lvl="1" indent="-533400" eaLnBrk="1" hangingPunct="1"/>
            <a:r>
              <a:rPr lang="uk-UA" altLang="ru-RU" smtClean="0"/>
              <a:t>Порошкові матеріали.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1296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34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CC0099"/>
                </a:solidFill>
              </a:rPr>
              <a:t>Термопластичн</a:t>
            </a:r>
            <a:r>
              <a:rPr lang="uk-UA" altLang="ru-RU" smtClean="0">
                <a:solidFill>
                  <a:srgbClr val="CC0099"/>
                </a:solidFill>
              </a:rPr>
              <a:t>і</a:t>
            </a:r>
            <a:r>
              <a:rPr lang="ru-RU" altLang="ru-RU" smtClean="0">
                <a:solidFill>
                  <a:srgbClr val="CC0099"/>
                </a:solidFill>
              </a:rPr>
              <a:t> пластмаси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uk-UA" altLang="ru-RU" sz="2000" i="1" dirty="0" smtClean="0">
                <a:solidFill>
                  <a:srgbClr val="CC0099"/>
                </a:solidFill>
              </a:rPr>
              <a:t>Поліаміди</a:t>
            </a:r>
            <a:r>
              <a:rPr lang="uk-UA" altLang="ru-RU" sz="2000" dirty="0" smtClean="0"/>
              <a:t> - це складні ланцюгові полімери, які містять </a:t>
            </a:r>
            <a:r>
              <a:rPr lang="uk-UA" altLang="ru-RU" sz="2000" dirty="0" err="1" smtClean="0"/>
              <a:t>амідні</a:t>
            </a:r>
            <a:r>
              <a:rPr lang="uk-UA" altLang="ru-RU" sz="2000" dirty="0" smtClean="0"/>
              <a:t> групи.</a:t>
            </a:r>
          </a:p>
          <a:p>
            <a:pPr algn="just" eaLnBrk="1" hangingPunct="1">
              <a:buFontTx/>
              <a:buNone/>
            </a:pPr>
            <a:r>
              <a:rPr lang="uk-UA" altLang="ru-RU" sz="2000" dirty="0" smtClean="0"/>
              <a:t>Зараз вже синтезовано багато поліамідів, але найбільше</a:t>
            </a:r>
          </a:p>
          <a:p>
            <a:pPr algn="just" eaLnBrk="1" hangingPunct="1">
              <a:buFontTx/>
              <a:buNone/>
            </a:pPr>
            <a:r>
              <a:rPr lang="uk-UA" altLang="ru-RU" sz="2000" dirty="0" smtClean="0"/>
              <a:t>промислове використання мають </a:t>
            </a:r>
            <a:r>
              <a:rPr lang="uk-UA" altLang="ru-RU" sz="2000" i="1" dirty="0" smtClean="0">
                <a:solidFill>
                  <a:srgbClr val="CC0099"/>
                </a:solidFill>
              </a:rPr>
              <a:t>капрон</a:t>
            </a:r>
            <a:r>
              <a:rPr lang="uk-UA" altLang="ru-RU" sz="2000" dirty="0" smtClean="0">
                <a:solidFill>
                  <a:srgbClr val="CC0099"/>
                </a:solidFill>
              </a:rPr>
              <a:t>, </a:t>
            </a:r>
            <a:r>
              <a:rPr lang="uk-UA" altLang="ru-RU" sz="2000" i="1" dirty="0" smtClean="0">
                <a:solidFill>
                  <a:srgbClr val="CC0099"/>
                </a:solidFill>
              </a:rPr>
              <a:t>нейлон</a:t>
            </a:r>
            <a:r>
              <a:rPr lang="uk-UA" altLang="ru-RU" sz="2000" dirty="0" smtClean="0"/>
              <a:t> та деякі інші.</a:t>
            </a:r>
          </a:p>
          <a:p>
            <a:pPr marL="0" indent="0" algn="just" eaLnBrk="1" hangingPunct="1">
              <a:buFontTx/>
              <a:buNone/>
            </a:pPr>
            <a:r>
              <a:rPr lang="uk-UA" altLang="ru-RU" sz="2000" dirty="0" smtClean="0"/>
              <a:t>Відносяться до важливіших конструкційних матеріалів: вони поєднують високу питому міцність з високою корозійною стійкістю,</a:t>
            </a:r>
          </a:p>
          <a:p>
            <a:pPr algn="just" eaLnBrk="1" hangingPunct="1">
              <a:buFontTx/>
              <a:buNone/>
            </a:pPr>
            <a:r>
              <a:rPr lang="uk-UA" altLang="ru-RU" sz="2000" dirty="0" smtClean="0"/>
              <a:t>електроізоляційними та антифрикційними властивостями. При</a:t>
            </a:r>
          </a:p>
          <a:p>
            <a:pPr marL="0" indent="0" algn="just" eaLnBrk="1" hangingPunct="1">
              <a:buFontTx/>
              <a:buNone/>
            </a:pPr>
            <a:r>
              <a:rPr lang="uk-UA" altLang="ru-RU" sz="2000" dirty="0" smtClean="0"/>
              <a:t>нагріванні вони  мають добру </a:t>
            </a:r>
            <a:r>
              <a:rPr lang="uk-UA" altLang="ru-RU" sz="2000" dirty="0" err="1" smtClean="0"/>
              <a:t>рідкотекучість</a:t>
            </a:r>
            <a:r>
              <a:rPr lang="uk-UA" altLang="ru-RU" sz="2000" dirty="0" smtClean="0"/>
              <a:t>, здатність до кристалізації, а при кімнатній температурі - високу стійкість проти стирання, низький коефіцієнт тертя. </a:t>
            </a:r>
          </a:p>
          <a:p>
            <a:pPr marL="0" indent="360363" algn="just" eaLnBrk="1" hangingPunct="1">
              <a:buFontTx/>
              <a:buNone/>
            </a:pPr>
            <a:r>
              <a:rPr lang="uk-UA" altLang="ru-RU" sz="2000" dirty="0" smtClean="0"/>
              <a:t>З </a:t>
            </a:r>
            <a:r>
              <a:rPr lang="uk-UA" altLang="ru-RU" sz="2000" dirty="0" smtClean="0">
                <a:solidFill>
                  <a:srgbClr val="CC0099"/>
                </a:solidFill>
              </a:rPr>
              <a:t>поліамідів виготовляють</a:t>
            </a:r>
            <a:r>
              <a:rPr lang="uk-UA" altLang="ru-RU" sz="2000" dirty="0" smtClean="0"/>
              <a:t> підшипники, вкладиші до підшипників, втулки, муфти, шинний корд, приводні паси, електроізолятори, медичні інструменти. Підшипники і деталі тертя з поліамідів здатні працювати із самозмазуванням, через що вони добре працюють у харчовій і текстильній промисловості. Велику роль грають також захисні поліамідні покриття, які наносять тонким шаром на поверхню металевих матеріалів та інших виробів.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ластмаси та полімери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461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НЗ &quot;Бучацьке ПТ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035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CC0099"/>
                </a:solidFill>
              </a:rPr>
              <a:t>Термореактивн</a:t>
            </a:r>
            <a:r>
              <a:rPr lang="uk-UA" altLang="ru-RU" smtClean="0">
                <a:solidFill>
                  <a:srgbClr val="CC0099"/>
                </a:solidFill>
              </a:rPr>
              <a:t>і</a:t>
            </a:r>
            <a:r>
              <a:rPr lang="ru-RU" altLang="ru-RU" smtClean="0">
                <a:solidFill>
                  <a:srgbClr val="CC0099"/>
                </a:solidFill>
              </a:rPr>
              <a:t> пластмаси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marL="0" indent="174625" algn="just" eaLnBrk="1" hangingPunct="1">
              <a:buFontTx/>
              <a:buNone/>
            </a:pPr>
            <a:r>
              <a:rPr lang="uk-UA" altLang="ru-RU" sz="1800" dirty="0" smtClean="0">
                <a:solidFill>
                  <a:srgbClr val="CC0099"/>
                </a:solidFill>
              </a:rPr>
              <a:t>Термореактивні</a:t>
            </a:r>
            <a:r>
              <a:rPr lang="uk-UA" altLang="ru-RU" sz="1800" dirty="0" smtClean="0"/>
              <a:t> пластмаси відрізняються від термопластів підвищеною теплостійкістю, сталістю фізико-механічних властивостей в інтервалі температур їх експлуатації. Як правило, термореактивні пластмаси в своєму складі поряд із в’яжучим елементом (смолою) містять різні наповнювачі (порошкові, волокнисті і шаруваті).</a:t>
            </a:r>
          </a:p>
          <a:p>
            <a:pPr marL="0" indent="0" algn="just" eaLnBrk="1" hangingPunct="1">
              <a:buFontTx/>
              <a:buNone/>
            </a:pPr>
            <a:r>
              <a:rPr lang="uk-UA" altLang="ru-RU" sz="1800" dirty="0" smtClean="0"/>
              <a:t>  Більшість термореактивних пластмас виробляють на основі </a:t>
            </a:r>
            <a:r>
              <a:rPr lang="uk-UA" altLang="ru-RU" sz="1800" dirty="0" err="1" smtClean="0"/>
              <a:t>фенолформальдегідних</a:t>
            </a:r>
            <a:r>
              <a:rPr lang="uk-UA" altLang="ru-RU" sz="1800" dirty="0" smtClean="0"/>
              <a:t> і </a:t>
            </a:r>
            <a:r>
              <a:rPr lang="uk-UA" altLang="ru-RU" sz="1800" dirty="0" err="1" smtClean="0"/>
              <a:t>фенолальдегідних</a:t>
            </a:r>
            <a:r>
              <a:rPr lang="uk-UA" altLang="ru-RU" sz="1800" dirty="0" smtClean="0"/>
              <a:t> полімерів, через що вони мають назву </a:t>
            </a:r>
            <a:r>
              <a:rPr lang="uk-UA" altLang="ru-RU" sz="1800" i="1" dirty="0" smtClean="0">
                <a:solidFill>
                  <a:srgbClr val="CC0099"/>
                </a:solidFill>
              </a:rPr>
              <a:t>фенопластів</a:t>
            </a:r>
            <a:r>
              <a:rPr lang="uk-UA" altLang="ru-RU" sz="1800" dirty="0" smtClean="0"/>
              <a:t>.</a:t>
            </a:r>
          </a:p>
          <a:p>
            <a:pPr marL="0" indent="0" algn="just" eaLnBrk="1" hangingPunct="1">
              <a:buFontTx/>
              <a:buNone/>
            </a:pPr>
            <a:r>
              <a:rPr lang="uk-UA" altLang="ru-RU" sz="1800" dirty="0" smtClean="0"/>
              <a:t>   В промисловості найбільш широко </a:t>
            </a:r>
            <a:r>
              <a:rPr lang="uk-UA" altLang="ru-RU" sz="1800" dirty="0" err="1" smtClean="0"/>
              <a:t>використують</a:t>
            </a:r>
            <a:r>
              <a:rPr lang="uk-UA" altLang="ru-RU" sz="1800" dirty="0" smtClean="0"/>
              <a:t> </a:t>
            </a:r>
            <a:r>
              <a:rPr lang="uk-UA" altLang="ru-RU" sz="1800" dirty="0" smtClean="0">
                <a:solidFill>
                  <a:srgbClr val="CC0099"/>
                </a:solidFill>
              </a:rPr>
              <a:t>пресовані </a:t>
            </a:r>
            <a:r>
              <a:rPr lang="uk-UA" altLang="ru-RU" sz="1800" dirty="0" smtClean="0"/>
              <a:t>матеріали на основі </a:t>
            </a:r>
            <a:r>
              <a:rPr lang="uk-UA" altLang="ru-RU" sz="1800" dirty="0" err="1" smtClean="0">
                <a:solidFill>
                  <a:srgbClr val="CC0099"/>
                </a:solidFill>
              </a:rPr>
              <a:t>фенолформальдегідних</a:t>
            </a:r>
            <a:r>
              <a:rPr lang="uk-UA" altLang="ru-RU" sz="1800" dirty="0" smtClean="0">
                <a:solidFill>
                  <a:srgbClr val="CC0099"/>
                </a:solidFill>
              </a:rPr>
              <a:t> полімерів</a:t>
            </a:r>
            <a:r>
              <a:rPr lang="uk-UA" altLang="ru-RU" sz="1800" dirty="0" smtClean="0"/>
              <a:t>. В залежності від характеру наповнювача і ступені його подрібнення всі пресовані матеріали поділяють на три групи: </a:t>
            </a:r>
            <a:r>
              <a:rPr lang="uk-UA" altLang="ru-RU" sz="1800" dirty="0" smtClean="0">
                <a:solidFill>
                  <a:srgbClr val="CC0099"/>
                </a:solidFill>
              </a:rPr>
              <a:t>прес-порошки, волокніти і шаруваті пластики.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1800" dirty="0" err="1" smtClean="0"/>
              <a:t>Поро</a:t>
            </a:r>
            <a:r>
              <a:rPr lang="ru-RU" altLang="ru-RU" sz="1800" dirty="0" smtClean="0"/>
              <a:t>- і </a:t>
            </a:r>
            <a:r>
              <a:rPr lang="ru-RU" altLang="ru-RU" sz="1800" dirty="0" err="1" smtClean="0"/>
              <a:t>пінопласти</a:t>
            </a:r>
            <a:r>
              <a:rPr lang="ru-RU" altLang="ru-RU" sz="1800" dirty="0" smtClean="0"/>
              <a:t> </a:t>
            </a:r>
            <a:r>
              <a:rPr lang="uk-UA" altLang="ru-RU" sz="1800" dirty="0" smtClean="0"/>
              <a:t>використовують </a:t>
            </a:r>
            <a:r>
              <a:rPr lang="ru-RU" altLang="ru-RU" sz="1800" dirty="0" smtClean="0"/>
              <a:t>для </a:t>
            </a:r>
            <a:r>
              <a:rPr lang="uk-UA" altLang="ru-RU" sz="1800" dirty="0" smtClean="0"/>
              <a:t>звукоізоляції,</a:t>
            </a:r>
            <a:r>
              <a:rPr lang="ru-RU" altLang="ru-RU" sz="1800" dirty="0" smtClean="0"/>
              <a:t> як </a:t>
            </a:r>
            <a:r>
              <a:rPr lang="uk-UA" altLang="ru-RU" sz="1800" dirty="0" smtClean="0"/>
              <a:t>теплоізоляційний</a:t>
            </a:r>
            <a:r>
              <a:rPr lang="ru-RU" altLang="ru-RU" sz="1800" dirty="0" smtClean="0"/>
              <a:t> </a:t>
            </a:r>
            <a:r>
              <a:rPr lang="uk-UA" altLang="ru-RU" sz="1800" dirty="0" smtClean="0"/>
              <a:t>матеріал,</a:t>
            </a:r>
            <a:r>
              <a:rPr lang="ru-RU" altLang="ru-RU" sz="1800" dirty="0" smtClean="0"/>
              <a:t> для </a:t>
            </a:r>
            <a:r>
              <a:rPr lang="uk-UA" altLang="ru-RU" sz="1800" dirty="0" smtClean="0"/>
              <a:t>сидінь</a:t>
            </a:r>
            <a:r>
              <a:rPr lang="ru-RU" altLang="ru-RU" sz="1800" dirty="0" smtClean="0"/>
              <a:t> і спинок, </a:t>
            </a:r>
            <a:r>
              <a:rPr lang="uk-UA" altLang="ru-RU" sz="1800" dirty="0" smtClean="0"/>
              <a:t>для плавучих засобів, електротехнічних елементів (вилки, розетки), корпусів телефонних апаратів, захисних шоломів, корпусів акумуляторів</a:t>
            </a:r>
            <a:r>
              <a:rPr lang="ru-RU" altLang="ru-RU" sz="1800" dirty="0" smtClean="0"/>
              <a:t> і </a:t>
            </a:r>
            <a:r>
              <a:rPr lang="ru-RU" altLang="ru-RU" sz="1800" dirty="0" err="1" smtClean="0"/>
              <a:t>т.і</a:t>
            </a:r>
            <a:r>
              <a:rPr lang="ru-RU" altLang="ru-RU" sz="1800" dirty="0" smtClean="0"/>
              <a:t>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ластмаси, каучуки, гума - презентація з хім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5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656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5"/>
            <a:ext cx="9144000" cy="6852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t="37186" r="54740" b="10994"/>
          <a:stretch/>
        </p:blipFill>
        <p:spPr>
          <a:xfrm>
            <a:off x="6695728" y="35565"/>
            <a:ext cx="2448272" cy="209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70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uk-UA" altLang="ru-RU" smtClean="0">
                <a:solidFill>
                  <a:schemeClr val="hlink"/>
                </a:solidFill>
              </a:rPr>
              <a:t>Гума та вироби з неї</a:t>
            </a:r>
            <a:endParaRPr lang="ru-RU" altLang="ru-RU" smtClean="0">
              <a:solidFill>
                <a:schemeClr val="hlink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234" y="1124744"/>
            <a:ext cx="8222566" cy="5616624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ru-RU" b="1" dirty="0" smtClean="0">
                <a:solidFill>
                  <a:schemeClr val="hlink"/>
                </a:solidFill>
              </a:rPr>
              <a:t>    </a:t>
            </a:r>
            <a:r>
              <a:rPr lang="uk-UA" altLang="ru-RU" b="1" dirty="0" smtClean="0">
                <a:solidFill>
                  <a:schemeClr val="hlink"/>
                </a:solidFill>
              </a:rPr>
              <a:t>Гума</a:t>
            </a:r>
            <a:r>
              <a:rPr lang="ru-RU" altLang="ru-RU" dirty="0" smtClean="0"/>
              <a:t> - </a:t>
            </a:r>
            <a:r>
              <a:rPr lang="uk-UA" altLang="ru-RU" dirty="0" smtClean="0"/>
              <a:t>еластичні багатокомпонентні матеріали</a:t>
            </a:r>
            <a:r>
              <a:rPr lang="ru-RU" altLang="ru-RU" dirty="0" smtClean="0"/>
              <a:t> на</a:t>
            </a:r>
            <a:r>
              <a:rPr lang="en-US" altLang="ru-RU" dirty="0" smtClean="0"/>
              <a:t> </a:t>
            </a:r>
            <a:r>
              <a:rPr lang="uk-UA" altLang="ru-RU" dirty="0" smtClean="0"/>
              <a:t>основі</a:t>
            </a:r>
            <a:r>
              <a:rPr lang="ru-RU" altLang="ru-RU" dirty="0" smtClean="0"/>
              <a:t> каучуку.</a:t>
            </a:r>
            <a:r>
              <a:rPr lang="ru-RU" altLang="ru-RU" sz="2400" dirty="0" smtClean="0"/>
              <a:t> </a:t>
            </a:r>
            <a:endParaRPr lang="en-US" altLang="ru-RU" sz="2400" dirty="0" smtClean="0"/>
          </a:p>
          <a:p>
            <a:pPr algn="just" eaLnBrk="1" hangingPunct="1">
              <a:buFontTx/>
              <a:buNone/>
            </a:pPr>
            <a:r>
              <a:rPr lang="en-US" altLang="ru-RU" sz="2400" dirty="0" smtClean="0"/>
              <a:t>    </a:t>
            </a:r>
            <a:r>
              <a:rPr lang="uk-UA" altLang="ru-RU" sz="2400" dirty="0" smtClean="0"/>
              <a:t>Гумотехнічні вироби отримують </a:t>
            </a:r>
            <a:r>
              <a:rPr lang="uk-UA" altLang="ru-RU" sz="2400" dirty="0" smtClean="0">
                <a:solidFill>
                  <a:schemeClr val="hlink"/>
                </a:solidFill>
              </a:rPr>
              <a:t>спеціальною термічною обробкою</a:t>
            </a:r>
            <a:r>
              <a:rPr lang="en-US" altLang="ru-RU" sz="2400" dirty="0" smtClean="0">
                <a:solidFill>
                  <a:schemeClr val="hlink"/>
                </a:solidFill>
              </a:rPr>
              <a:t> </a:t>
            </a:r>
            <a:r>
              <a:rPr lang="uk-UA" altLang="ru-RU" sz="2400" dirty="0" smtClean="0">
                <a:solidFill>
                  <a:schemeClr val="hlink"/>
                </a:solidFill>
              </a:rPr>
              <a:t>(вулканізацією)</a:t>
            </a:r>
            <a:r>
              <a:rPr lang="uk-UA" altLang="ru-RU" sz="2400" dirty="0" smtClean="0"/>
              <a:t> пресованих деталей із сирої гуми, яка є сумішшю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каучуку </a:t>
            </a:r>
            <a:r>
              <a:rPr lang="uk-UA" altLang="ru-RU" sz="2400" dirty="0" smtClean="0"/>
              <a:t>із сіркою та іншими добавками. При вулканізації </a:t>
            </a:r>
            <a:r>
              <a:rPr lang="ru-RU" altLang="ru-RU" sz="2400" dirty="0" smtClean="0"/>
              <a:t>вони</a:t>
            </a:r>
            <a:r>
              <a:rPr lang="en-US" altLang="ru-RU" sz="2400" dirty="0" smtClean="0"/>
              <a:t> </a:t>
            </a:r>
            <a:r>
              <a:rPr lang="uk-UA" altLang="ru-RU" sz="2400" dirty="0" smtClean="0"/>
              <a:t>перетворюються на високо еластичні, зрідка сітчасті матеріали</a:t>
            </a:r>
            <a:r>
              <a:rPr lang="ru-RU" altLang="ru-RU" sz="2400" dirty="0" smtClean="0"/>
              <a:t> –</a:t>
            </a:r>
            <a:r>
              <a:rPr lang="en-US" altLang="ru-RU" sz="2400" dirty="0" smtClean="0"/>
              <a:t> </a:t>
            </a:r>
            <a:r>
              <a:rPr lang="uk-UA" altLang="ru-RU" sz="2400" dirty="0" smtClean="0"/>
              <a:t>гуми. </a:t>
            </a:r>
            <a:endParaRPr lang="uk-UA" altLang="ru-RU" sz="2400" dirty="0" smtClean="0"/>
          </a:p>
          <a:p>
            <a:pPr algn="just" eaLnBrk="1" hangingPunct="1">
              <a:buFontTx/>
              <a:buNone/>
            </a:pPr>
            <a:endParaRPr lang="uk-UA" altLang="ru-RU" sz="2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t="24748" r="54740" b="12121"/>
          <a:stretch/>
        </p:blipFill>
        <p:spPr>
          <a:xfrm>
            <a:off x="4860032" y="4097333"/>
            <a:ext cx="3024336" cy="275430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/>
              <a:t>Роль сірки у гумі</a:t>
            </a:r>
            <a:endParaRPr lang="ru-RU" alt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uk-UA" altLang="ru-RU" sz="2800" dirty="0" err="1" smtClean="0"/>
              <a:t>Вулканізуючими</a:t>
            </a:r>
            <a:r>
              <a:rPr lang="ru-RU" altLang="ru-RU" sz="2800" dirty="0" smtClean="0"/>
              <a:t> добавками є </a:t>
            </a:r>
            <a:r>
              <a:rPr lang="uk-UA" altLang="ru-RU" sz="2800" dirty="0" smtClean="0">
                <a:solidFill>
                  <a:srgbClr val="FF0000"/>
                </a:solidFill>
              </a:rPr>
              <a:t>сірка</a:t>
            </a:r>
            <a:r>
              <a:rPr lang="ru-RU" altLang="ru-RU" sz="2800" dirty="0" smtClean="0"/>
              <a:t> та </a:t>
            </a:r>
            <a:r>
              <a:rPr lang="uk-UA" altLang="ru-RU" sz="2800" dirty="0" smtClean="0"/>
              <a:t>інші</a:t>
            </a:r>
            <a:r>
              <a:rPr lang="ru-RU" altLang="ru-RU" sz="2800" dirty="0" smtClean="0"/>
              <a:t> </a:t>
            </a:r>
            <a:r>
              <a:rPr lang="uk-UA" altLang="ru-RU" sz="2800" dirty="0" smtClean="0"/>
              <a:t>речовини</a:t>
            </a:r>
            <a:r>
              <a:rPr lang="ru-RU" altLang="ru-RU" sz="2800" dirty="0" smtClean="0"/>
              <a:t>. </a:t>
            </a:r>
            <a:r>
              <a:rPr lang="uk-UA" altLang="ru-RU" sz="2800" dirty="0" smtClean="0"/>
              <a:t>Зі</a:t>
            </a:r>
            <a:r>
              <a:rPr lang="en-US" altLang="ru-RU" sz="2800" dirty="0" smtClean="0"/>
              <a:t> </a:t>
            </a:r>
            <a:r>
              <a:rPr lang="uk-UA" altLang="ru-RU" sz="2800" dirty="0" smtClean="0"/>
              <a:t>збільшенням кількості вулканізатора (сірки) сітчаста структура гуми стає більш частою та менш еластичною</a:t>
            </a:r>
            <a:r>
              <a:rPr lang="ru-RU" altLang="ru-RU" sz="2800" dirty="0" smtClean="0"/>
              <a:t>.</a:t>
            </a:r>
          </a:p>
          <a:p>
            <a:pPr marL="0" indent="0" eaLnBrk="1" hangingPunct="1">
              <a:buFontTx/>
              <a:buNone/>
            </a:pPr>
            <a:r>
              <a:rPr lang="ru-RU" altLang="ru-RU" sz="2800" dirty="0" smtClean="0"/>
              <a:t>   </a:t>
            </a:r>
          </a:p>
          <a:p>
            <a:pPr marL="0" indent="0" eaLnBrk="1" hangingPunct="1">
              <a:buFontTx/>
              <a:buNone/>
            </a:pPr>
            <a:r>
              <a:rPr lang="ru-RU" altLang="ru-RU" sz="2800" dirty="0" smtClean="0"/>
              <a:t>   При максимальному </a:t>
            </a:r>
            <a:r>
              <a:rPr lang="uk-UA" altLang="ru-RU" sz="2800" dirty="0" smtClean="0"/>
              <a:t>насиченні сіркою (до 30-50%) отримують тверду гуму </a:t>
            </a:r>
            <a:r>
              <a:rPr lang="ru-RU" altLang="ru-RU" sz="2800" dirty="0" smtClean="0"/>
              <a:t>– </a:t>
            </a:r>
            <a:r>
              <a:rPr lang="uk-UA" altLang="ru-RU" sz="2800" dirty="0" smtClean="0">
                <a:solidFill>
                  <a:srgbClr val="FF0000"/>
                </a:solidFill>
              </a:rPr>
              <a:t>ебоніт</a:t>
            </a:r>
            <a:r>
              <a:rPr lang="uk-UA" altLang="ru-RU" sz="2800" dirty="0" smtClean="0"/>
              <a:t>, а при насиченні до 10-15 % - напівтверду гуму</a:t>
            </a:r>
            <a:r>
              <a:rPr lang="ru-RU" altLang="ru-RU" sz="2800" dirty="0" smtClean="0"/>
              <a:t>. </a:t>
            </a:r>
            <a:r>
              <a:rPr lang="uk-UA" altLang="ru-RU" sz="2800" dirty="0" smtClean="0"/>
              <a:t>Зазвичай</a:t>
            </a:r>
            <a:r>
              <a:rPr lang="ru-RU" altLang="ru-RU" sz="2800" dirty="0" smtClean="0"/>
              <a:t> </a:t>
            </a:r>
            <a:r>
              <a:rPr lang="uk-UA" altLang="ru-RU" sz="2800" dirty="0" smtClean="0"/>
              <a:t>гума м</a:t>
            </a:r>
            <a:r>
              <a:rPr lang="ru-RU" altLang="ru-RU" sz="2800" dirty="0" err="1" smtClean="0"/>
              <a:t>істить</a:t>
            </a:r>
            <a:r>
              <a:rPr lang="ru-RU" altLang="ru-RU" sz="2800" dirty="0" smtClean="0"/>
              <a:t> 5-8 % </a:t>
            </a:r>
            <a:r>
              <a:rPr lang="uk-UA" altLang="ru-RU" sz="2800" dirty="0" smtClean="0"/>
              <a:t>сірки</a:t>
            </a:r>
            <a:r>
              <a:rPr lang="ru-RU" altLang="ru-RU" sz="2800" dirty="0" smtClean="0"/>
              <a:t>.</a:t>
            </a:r>
          </a:p>
          <a:p>
            <a:pPr eaLnBrk="1" hangingPunct="1">
              <a:buFontTx/>
              <a:buNone/>
            </a:pPr>
            <a:endParaRPr lang="ru-RU" altLang="ru-RU" sz="28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>
                <a:solidFill>
                  <a:schemeClr val="hlink"/>
                </a:solidFill>
              </a:rPr>
              <a:t>Властивості гуми</a:t>
            </a:r>
            <a:endParaRPr lang="ru-RU" altLang="ru-RU" smtClean="0">
              <a:solidFill>
                <a:schemeClr val="hlink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високі еластичні властивості (σ</a:t>
            </a:r>
            <a:r>
              <a:rPr lang="ru-RU" altLang="ru-RU" sz="2800" baseline="-25000" smtClean="0"/>
              <a:t>в</a:t>
            </a:r>
            <a:r>
              <a:rPr lang="ru-RU" altLang="ru-RU" sz="2800" smtClean="0"/>
              <a:t> = 10...60 МПа, δ=900-1000%), </a:t>
            </a:r>
          </a:p>
          <a:p>
            <a:pPr eaLnBrk="1" hangingPunct="1"/>
            <a:r>
              <a:rPr lang="ru-RU" altLang="ru-RU" sz="2800" smtClean="0"/>
              <a:t>пружність та опір розриву,</a:t>
            </a:r>
          </a:p>
          <a:p>
            <a:pPr eaLnBrk="1" hangingPunct="1"/>
            <a:r>
              <a:rPr lang="ru-RU" altLang="ru-RU" sz="2800" smtClean="0"/>
              <a:t>має малу густину, </a:t>
            </a:r>
          </a:p>
          <a:p>
            <a:pPr eaLnBrk="1" hangingPunct="1"/>
            <a:r>
              <a:rPr lang="ru-RU" altLang="ru-RU" sz="2800" smtClean="0"/>
              <a:t>має високу стійкість проти стирання, </a:t>
            </a:r>
          </a:p>
          <a:p>
            <a:pPr eaLnBrk="1" hangingPunct="1"/>
            <a:r>
              <a:rPr lang="ru-RU" altLang="ru-RU" sz="2800" smtClean="0"/>
              <a:t>має високу хімічну стійкість,</a:t>
            </a:r>
          </a:p>
          <a:p>
            <a:pPr eaLnBrk="1" hangingPunct="1"/>
            <a:r>
              <a:rPr lang="ru-RU" altLang="ru-RU" sz="2800" smtClean="0"/>
              <a:t>має добрі електроізоляційні властивості.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5400" smtClean="0">
                <a:solidFill>
                  <a:srgbClr val="CC0099"/>
                </a:solidFill>
              </a:rPr>
              <a:t>Пластмаси</a:t>
            </a:r>
            <a:r>
              <a:rPr lang="ru-RU" altLang="ru-RU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45500" cy="5373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 </a:t>
            </a:r>
            <a:r>
              <a:rPr lang="en-US" altLang="ru-RU" smtClean="0"/>
              <a:t>  </a:t>
            </a:r>
            <a:r>
              <a:rPr lang="ru-RU" altLang="ru-RU" b="1" smtClean="0"/>
              <a:t>П л а с т м а с а м и</a:t>
            </a:r>
            <a:r>
              <a:rPr lang="ru-RU" altLang="ru-RU" smtClean="0"/>
              <a:t>   називають матеріали на основі</a:t>
            </a:r>
            <a:r>
              <a:rPr lang="en-US" altLang="ru-RU" smtClean="0"/>
              <a:t> </a:t>
            </a:r>
            <a:r>
              <a:rPr lang="ru-RU" altLang="ru-RU" smtClean="0"/>
              <a:t>природних або систетичних високомолекулярних сполук. </a:t>
            </a:r>
            <a:endParaRPr lang="en-US" alt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ru-RU" smtClean="0"/>
              <a:t>   </a:t>
            </a:r>
            <a:r>
              <a:rPr lang="ru-RU" altLang="ru-RU" smtClean="0"/>
              <a:t>Під дією нагрівання і тиску пластмаси переробляють</a:t>
            </a:r>
            <a:r>
              <a:rPr lang="en-US" altLang="ru-RU" smtClean="0"/>
              <a:t> </a:t>
            </a:r>
            <a:r>
              <a:rPr lang="ru-RU" altLang="ru-RU" smtClean="0"/>
              <a:t>у вироби, які зберігають надану їм форму.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ru-RU" smtClean="0"/>
              <a:t>   </a:t>
            </a:r>
            <a:r>
              <a:rPr lang="ru-RU" altLang="ru-RU" b="1" smtClean="0"/>
              <a:t>Сировиною</a:t>
            </a:r>
            <a:r>
              <a:rPr lang="ru-RU" altLang="ru-RU" smtClean="0"/>
              <a:t> для виготовлення пластмас є природний газ, нафта, вугілля </a:t>
            </a:r>
            <a:r>
              <a:rPr lang="uk-UA" altLang="ru-RU" smtClean="0"/>
              <a:t>і</a:t>
            </a:r>
            <a:r>
              <a:rPr lang="ru-RU" altLang="ru-RU" smtClean="0"/>
              <a:t> повітря,  відходи деревообробного і текстильного виробництва.</a:t>
            </a:r>
            <a:r>
              <a:rPr lang="uk-UA" altLang="ru-RU" smtClean="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27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Види гуми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627313" y="1341438"/>
            <a:ext cx="3671887" cy="5889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3200">
                <a:solidFill>
                  <a:schemeClr val="tx2"/>
                </a:solidFill>
              </a:rPr>
              <a:t>Гуми </a:t>
            </a:r>
            <a:endParaRPr lang="ru-RU" altLang="ru-RU" sz="3200">
              <a:solidFill>
                <a:schemeClr val="tx2"/>
              </a:solidFill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95288" y="2565400"/>
            <a:ext cx="2952750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400"/>
              <a:t>Звичайного призначення </a:t>
            </a:r>
            <a:endParaRPr lang="ru-RU" altLang="ru-RU" sz="2400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084888" y="2636838"/>
            <a:ext cx="2519362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400"/>
              <a:t>Спеціального</a:t>
            </a:r>
            <a:r>
              <a:rPr lang="en-US" altLang="ru-RU" sz="2400"/>
              <a:t> </a:t>
            </a:r>
            <a:r>
              <a:rPr lang="uk-UA" altLang="ru-RU" sz="2400"/>
              <a:t>призначення</a:t>
            </a:r>
            <a:endParaRPr lang="ru-RU" altLang="ru-RU" sz="2400"/>
          </a:p>
        </p:txBody>
      </p:sp>
      <p:cxnSp>
        <p:nvCxnSpPr>
          <p:cNvPr id="25606" name="AutoShape 7"/>
          <p:cNvCxnSpPr>
            <a:cxnSpLocks noChangeShapeType="1"/>
            <a:stCxn id="25603" idx="2"/>
            <a:endCxn id="25604" idx="0"/>
          </p:cNvCxnSpPr>
          <p:nvPr/>
        </p:nvCxnSpPr>
        <p:spPr bwMode="auto">
          <a:xfrm flipH="1">
            <a:off x="1871663" y="1930400"/>
            <a:ext cx="2592387" cy="63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7" name="AutoShape 8"/>
          <p:cNvCxnSpPr>
            <a:cxnSpLocks noChangeShapeType="1"/>
            <a:stCxn id="25603" idx="2"/>
            <a:endCxn id="25605" idx="0"/>
          </p:cNvCxnSpPr>
          <p:nvPr/>
        </p:nvCxnSpPr>
        <p:spPr bwMode="auto">
          <a:xfrm>
            <a:off x="4464050" y="1930400"/>
            <a:ext cx="2881313" cy="706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3419475" y="4005263"/>
            <a:ext cx="2519363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400"/>
              <a:t>Морозостійкі    (-100</a:t>
            </a:r>
            <a:r>
              <a:rPr lang="uk-UA" altLang="ru-RU" sz="2400" baseline="30000"/>
              <a:t>0</a:t>
            </a:r>
            <a:r>
              <a:rPr lang="uk-UA" altLang="ru-RU" sz="2400"/>
              <a:t>)</a:t>
            </a:r>
            <a:endParaRPr lang="ru-RU" altLang="ru-RU" sz="2400"/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6227763" y="6092825"/>
            <a:ext cx="2735262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400"/>
              <a:t>Бензомаслостійкі</a:t>
            </a:r>
            <a:endParaRPr lang="ru-RU" altLang="ru-RU" sz="2400"/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4572000" y="5013325"/>
            <a:ext cx="2519363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400"/>
              <a:t>Теплостійкі  (+300</a:t>
            </a:r>
            <a:r>
              <a:rPr lang="uk-UA" altLang="ru-RU" sz="2400" baseline="30000"/>
              <a:t>0</a:t>
            </a:r>
            <a:r>
              <a:rPr lang="uk-UA" altLang="ru-RU" sz="2400"/>
              <a:t>)</a:t>
            </a:r>
            <a:endParaRPr lang="ru-RU" altLang="ru-RU" sz="2400"/>
          </a:p>
        </p:txBody>
      </p:sp>
      <p:cxnSp>
        <p:nvCxnSpPr>
          <p:cNvPr id="25611" name="AutoShape 12"/>
          <p:cNvCxnSpPr>
            <a:cxnSpLocks noChangeShapeType="1"/>
            <a:stCxn id="25605" idx="2"/>
            <a:endCxn id="25609" idx="0"/>
          </p:cNvCxnSpPr>
          <p:nvPr/>
        </p:nvCxnSpPr>
        <p:spPr bwMode="auto">
          <a:xfrm>
            <a:off x="7345363" y="3468688"/>
            <a:ext cx="250825" cy="262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2" name="AutoShape 13"/>
          <p:cNvCxnSpPr>
            <a:cxnSpLocks noChangeShapeType="1"/>
            <a:stCxn id="25605" idx="2"/>
            <a:endCxn id="25610" idx="0"/>
          </p:cNvCxnSpPr>
          <p:nvPr/>
        </p:nvCxnSpPr>
        <p:spPr bwMode="auto">
          <a:xfrm flipH="1">
            <a:off x="5832475" y="3468688"/>
            <a:ext cx="1512888" cy="1544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3" name="AutoShape 14"/>
          <p:cNvCxnSpPr>
            <a:cxnSpLocks noChangeShapeType="1"/>
            <a:stCxn id="25605" idx="2"/>
            <a:endCxn id="25608" idx="0"/>
          </p:cNvCxnSpPr>
          <p:nvPr/>
        </p:nvCxnSpPr>
        <p:spPr bwMode="auto">
          <a:xfrm flipH="1">
            <a:off x="4679950" y="3468688"/>
            <a:ext cx="2665413" cy="536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92088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ru-RU" b="1" dirty="0" err="1" smtClean="0">
                <a:solidFill>
                  <a:srgbClr val="FFC000"/>
                </a:solidFill>
              </a:rPr>
              <a:t>Деревинні</a:t>
            </a:r>
            <a:r>
              <a:rPr lang="en-US" altLang="ru-RU" b="1" dirty="0" smtClean="0">
                <a:solidFill>
                  <a:srgbClr val="FFC000"/>
                </a:solidFill>
              </a:rPr>
              <a:t> </a:t>
            </a:r>
            <a:r>
              <a:rPr lang="en-US" altLang="ru-RU" b="1" dirty="0" err="1" smtClean="0">
                <a:solidFill>
                  <a:srgbClr val="FFC000"/>
                </a:solidFill>
              </a:rPr>
              <a:t>матеріали</a:t>
            </a:r>
            <a:r>
              <a:rPr lang="en-US" altLang="ru-RU" b="1" dirty="0" smtClean="0">
                <a:solidFill>
                  <a:srgbClr val="FFC000"/>
                </a:solidFill>
              </a:rPr>
              <a:t>.</a:t>
            </a:r>
            <a:endParaRPr lang="ru-RU" altLang="ru-RU" dirty="0" smtClean="0">
              <a:solidFill>
                <a:srgbClr val="FFC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964488" cy="594928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uk-UA" altLang="ru-RU" sz="2800" dirty="0" smtClean="0"/>
              <a:t>   Деревинні матеріали використовують як конструкційний матеріал і в натуральному, і в переробленому вигляді. </a:t>
            </a:r>
          </a:p>
          <a:p>
            <a:pPr marL="0" indent="0" algn="just" eaLnBrk="1" hangingPunct="1">
              <a:buFontTx/>
              <a:buNone/>
            </a:pPr>
            <a:r>
              <a:rPr lang="uk-UA" altLang="ru-RU" sz="2800" dirty="0" smtClean="0"/>
              <a:t>  Деревинні матеріали широко використовують в сільськогосподарському машинобудуванні для виготовлення конструкцій та деталей машин. Найчастіше застосовують сосну, ялину, піхту, дуб, ясен, березу, клен і граб</a:t>
            </a:r>
            <a:r>
              <a:rPr lang="ru-RU" altLang="ru-RU" sz="2800" dirty="0" smtClean="0"/>
              <a:t>.</a:t>
            </a:r>
          </a:p>
          <a:p>
            <a:pPr marL="0" indent="0" algn="just" eaLnBrk="1" hangingPunct="1">
              <a:buFontTx/>
              <a:buNone/>
            </a:pPr>
            <a:endParaRPr lang="ru-RU" altLang="ru-RU" sz="2800" dirty="0" smtClean="0"/>
          </a:p>
          <a:p>
            <a:pPr eaLnBrk="1" hangingPunct="1">
              <a:buFontTx/>
              <a:buNone/>
            </a:pPr>
            <a:endParaRPr lang="ru-RU" altLang="ru-RU" sz="2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5" t="29482" r="8527" b="10544"/>
          <a:stretch/>
        </p:blipFill>
        <p:spPr>
          <a:xfrm>
            <a:off x="5374432" y="4121695"/>
            <a:ext cx="3312368" cy="273630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4000" b="1" smtClean="0">
                <a:solidFill>
                  <a:schemeClr val="tx1"/>
                </a:solidFill>
              </a:rPr>
              <a:t>Переваги д</a:t>
            </a:r>
            <a:r>
              <a:rPr lang="en-US" altLang="ru-RU" sz="4000" b="1" smtClean="0">
                <a:solidFill>
                  <a:schemeClr val="tx1"/>
                </a:solidFill>
              </a:rPr>
              <a:t>еревинн</a:t>
            </a:r>
            <a:r>
              <a:rPr lang="uk-UA" altLang="ru-RU" sz="4000" b="1" smtClean="0">
                <a:solidFill>
                  <a:schemeClr val="tx1"/>
                </a:solidFill>
              </a:rPr>
              <a:t>их</a:t>
            </a:r>
            <a:r>
              <a:rPr lang="en-US" altLang="ru-RU" sz="4000" b="1" smtClean="0">
                <a:solidFill>
                  <a:schemeClr val="tx1"/>
                </a:solidFill>
              </a:rPr>
              <a:t> матеріал</a:t>
            </a:r>
            <a:r>
              <a:rPr lang="uk-UA" altLang="ru-RU" sz="4000" b="1" smtClean="0">
                <a:solidFill>
                  <a:schemeClr val="tx1"/>
                </a:solidFill>
              </a:rPr>
              <a:t>ів</a:t>
            </a:r>
            <a:r>
              <a:rPr lang="en-US" altLang="ru-RU" sz="4000" b="1" smtClean="0">
                <a:solidFill>
                  <a:schemeClr val="tx1"/>
                </a:solidFill>
              </a:rPr>
              <a:t>.</a:t>
            </a:r>
            <a:endParaRPr lang="ru-RU" altLang="ru-RU" sz="4000" smtClean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    </a:t>
            </a:r>
            <a:r>
              <a:rPr lang="ru-RU" altLang="ru-RU" sz="2800" b="1" smtClean="0"/>
              <a:t>Основними перевагами</a:t>
            </a:r>
            <a:r>
              <a:rPr lang="ru-RU" altLang="ru-RU" sz="2800" smtClean="0"/>
              <a:t> деревини є: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мала питома вага, висока питома міцність,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 здатність поглинати удари через пружність,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простота обробки,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високі тепло-, звуко- і електроізоляційні властивості,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висока хімічна стійкість до деяких кислот, солей, мастил, газів;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здатність до склеювання,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можливість швидкого з’єднання гвіздками і шурупами.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smtClean="0"/>
              <a:t>          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60575"/>
            <a:ext cx="878522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smtClean="0"/>
              <a:t>   Деревина має деякі </a:t>
            </a:r>
            <a:r>
              <a:rPr lang="ru-RU" altLang="ru-RU" sz="2800" b="1" i="1" smtClean="0"/>
              <a:t>недоліки</a:t>
            </a:r>
            <a:r>
              <a:rPr lang="ru-RU" altLang="ru-RU" sz="2800" i="1" smtClean="0"/>
              <a:t>,</a:t>
            </a:r>
            <a:r>
              <a:rPr lang="ru-RU" altLang="ru-RU" sz="2800" smtClean="0"/>
              <a:t> які обмежують її використання : </a:t>
            </a:r>
          </a:p>
          <a:p>
            <a:pPr eaLnBrk="1" hangingPunct="1"/>
            <a:r>
              <a:rPr lang="ru-RU" altLang="ru-RU" sz="2800" smtClean="0"/>
              <a:t>здатність до швидкого гниття,</a:t>
            </a:r>
          </a:p>
          <a:p>
            <a:pPr eaLnBrk="1" hangingPunct="1"/>
            <a:r>
              <a:rPr lang="ru-RU" altLang="ru-RU" sz="2800" smtClean="0"/>
              <a:t> гігроскопічність, </a:t>
            </a:r>
          </a:p>
          <a:p>
            <a:pPr eaLnBrk="1" hangingPunct="1"/>
            <a:r>
              <a:rPr lang="ru-RU" altLang="ru-RU" sz="2800" smtClean="0"/>
              <a:t>низька вогнестійкість, </a:t>
            </a:r>
          </a:p>
          <a:p>
            <a:pPr eaLnBrk="1" hangingPunct="1"/>
            <a:r>
              <a:rPr lang="ru-RU" altLang="ru-RU" sz="2800" smtClean="0"/>
              <a:t>низький модуль пружності, </a:t>
            </a:r>
          </a:p>
          <a:p>
            <a:pPr eaLnBrk="1" hangingPunct="1"/>
            <a:r>
              <a:rPr lang="ru-RU" altLang="ru-RU" sz="2800" smtClean="0"/>
              <a:t>неоднорідність будування та анізотропія властивостей.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      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673100" y="4905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000" b="1"/>
              <a:t>Недоліки д</a:t>
            </a:r>
            <a:r>
              <a:rPr lang="en-US" altLang="ru-RU" sz="4000" b="1"/>
              <a:t>еревинн</a:t>
            </a:r>
            <a:r>
              <a:rPr lang="uk-UA" altLang="ru-RU" sz="4000" b="1"/>
              <a:t>их</a:t>
            </a:r>
            <a:r>
              <a:rPr lang="en-US" altLang="ru-RU" sz="4000" b="1"/>
              <a:t> матеріал</a:t>
            </a:r>
            <a:r>
              <a:rPr lang="uk-UA" altLang="ru-RU" sz="4000" b="1"/>
              <a:t>ів</a:t>
            </a:r>
            <a:r>
              <a:rPr lang="en-US" altLang="ru-RU" sz="4000" b="1"/>
              <a:t>.</a:t>
            </a:r>
            <a:endParaRPr lang="ru-RU" altLang="ru-RU" sz="4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4000" smtClean="0"/>
              <a:t>Шляхи усунення недоліків деревини</a:t>
            </a:r>
            <a:endParaRPr lang="ru-RU" altLang="ru-RU" sz="40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Для підвищення стійкості деревини проти гниття, її або просочують антисептиками, або покривають фарбами і лаками. </a:t>
            </a:r>
          </a:p>
          <a:p>
            <a:pPr eaLnBrk="1" hangingPunct="1"/>
            <a:r>
              <a:rPr lang="ru-RU" altLang="ru-RU" sz="2800" smtClean="0"/>
              <a:t>Для запобігання возгоряння деревини та зниженя її горючості використують спеціальні просочуючі речовини (антипирени - солі фосфорної або борної кислоти) або вогнезахисні покриття (фарби, рідке скло, обмазки).    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uk-UA" altLang="ru-RU" dirty="0" smtClean="0"/>
              <a:t>Використання  деревини</a:t>
            </a:r>
            <a:endParaRPr lang="ru-RU" altLang="ru-RU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568952" cy="5688632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altLang="ru-RU" sz="2400" dirty="0" smtClean="0"/>
              <a:t>      </a:t>
            </a:r>
            <a:r>
              <a:rPr lang="uk-UA" altLang="ru-RU" sz="2400" dirty="0" smtClean="0"/>
              <a:t>Хвойні пиломатеріали використовують для обшивки машин, платформ та площадок, виготовлення лопатей мотовил, а також деталей вантажних автомобілів, транспортних візків. Березу використовують для виготовлення шатунів, рамок решіт, планок соломотряса. Дуб використовують для виготовлення відповідальних деталей сільськогосподарських машин: планок транспортерів, підшипників, гальмових колодок.</a:t>
            </a:r>
          </a:p>
          <a:p>
            <a:pPr marL="0" indent="0" algn="just" eaLnBrk="1" hangingPunct="1">
              <a:buFontTx/>
              <a:buNone/>
            </a:pPr>
            <a:r>
              <a:rPr lang="uk-UA" altLang="ru-RU" sz="2400" dirty="0" smtClean="0"/>
              <a:t>      Пресована деревина йде на виготовлення деталей машин, які працюють з ударними навантаженнями (кулачки, сегменти зубчастих передач, підшипники, втулки і </a:t>
            </a:r>
            <a:r>
              <a:rPr lang="uk-UA" altLang="ru-RU" sz="2400" dirty="0" err="1" smtClean="0"/>
              <a:t>т.і</a:t>
            </a:r>
            <a:r>
              <a:rPr lang="uk-UA" altLang="ru-RU" sz="2400" dirty="0" smtClean="0"/>
              <a:t>.). Вкладиші з деревини мають вдвічі менший знос, ніж бронзові.</a:t>
            </a:r>
          </a:p>
          <a:p>
            <a:pPr marL="0" indent="0" algn="just" eaLnBrk="1" hangingPunct="1">
              <a:buFontTx/>
              <a:buNone/>
            </a:pPr>
            <a:r>
              <a:rPr lang="uk-UA" altLang="ru-RU" sz="2400" dirty="0" smtClean="0"/>
              <a:t>      З </a:t>
            </a:r>
            <a:r>
              <a:rPr lang="uk-UA" altLang="ru-RU" sz="2400" dirty="0" err="1" smtClean="0"/>
              <a:t>деревинно-стружечних</a:t>
            </a:r>
            <a:r>
              <a:rPr lang="uk-UA" altLang="ru-RU" sz="2400" dirty="0" smtClean="0"/>
              <a:t> плит роблять підлоги і борти вантажних машин і причепів.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hlink"/>
                </a:solidFill>
              </a:rPr>
              <a:t>Композиційні матеріали</a:t>
            </a:r>
            <a:r>
              <a:rPr lang="ru-RU" altLang="ru-RU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dirty="0" smtClean="0"/>
              <a:t>   </a:t>
            </a:r>
            <a:r>
              <a:rPr lang="ru-RU" altLang="ru-RU" b="1" dirty="0" smtClean="0">
                <a:solidFill>
                  <a:srgbClr val="FF0000"/>
                </a:solidFill>
              </a:rPr>
              <a:t>К о м п о з и ц і й н и м и</a:t>
            </a:r>
            <a:r>
              <a:rPr lang="ru-RU" altLang="ru-RU" dirty="0" smtClean="0"/>
              <a:t>   </a:t>
            </a:r>
            <a:r>
              <a:rPr lang="uk-UA" altLang="ru-RU" dirty="0" smtClean="0"/>
              <a:t>називають матеріали, до складу яких входять </a:t>
            </a:r>
            <a:r>
              <a:rPr lang="uk-UA" altLang="ru-RU" b="1" dirty="0" smtClean="0"/>
              <a:t>розділені межею</a:t>
            </a:r>
            <a:r>
              <a:rPr lang="uk-UA" altLang="ru-RU" dirty="0" smtClean="0"/>
              <a:t> конструктивні елементи, властивості яких значно відрізняються від властивостей основи (матриці). </a:t>
            </a:r>
          </a:p>
          <a:p>
            <a:pPr eaLnBrk="1" hangingPunct="1">
              <a:buFontTx/>
              <a:buNone/>
            </a:pPr>
            <a:r>
              <a:rPr lang="ru-RU" altLang="ru-RU" dirty="0" smtClean="0"/>
              <a:t>  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Презентация на тему: &quot;Cучасні композиційні матеріали. Композиційний  матеріал неоднорідний суцільний матеріал, що складається з двох або більше  компонентів: армуючих елементів,&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56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/>
              <a:t>Переваги композитів</a:t>
            </a:r>
            <a:endParaRPr lang="ru-RU" alt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 altLang="ru-RU" dirty="0" smtClean="0"/>
              <a:t>   Композиційні матеріали значно перевершують всі відомі конструкційні матеріали за : </a:t>
            </a:r>
          </a:p>
          <a:p>
            <a:pPr eaLnBrk="1" hangingPunct="1"/>
            <a:r>
              <a:rPr lang="uk-UA" altLang="ru-RU" dirty="0" smtClean="0"/>
              <a:t>питомою міцністю, </a:t>
            </a:r>
          </a:p>
          <a:p>
            <a:pPr eaLnBrk="1" hangingPunct="1"/>
            <a:r>
              <a:rPr lang="uk-UA" altLang="ru-RU" dirty="0" smtClean="0"/>
              <a:t>міцністю при високих температурах,</a:t>
            </a:r>
          </a:p>
          <a:p>
            <a:pPr eaLnBrk="1" hangingPunct="1"/>
            <a:r>
              <a:rPr lang="uk-UA" altLang="ru-RU" dirty="0" smtClean="0"/>
              <a:t> опором руйнуванню втомленості,</a:t>
            </a:r>
          </a:p>
          <a:p>
            <a:pPr eaLnBrk="1" hangingPunct="1"/>
            <a:r>
              <a:rPr lang="uk-UA" altLang="ru-RU" dirty="0" smtClean="0"/>
              <a:t> за багатьма іншими властивостями в залежності від складу і призначення.</a:t>
            </a:r>
            <a:r>
              <a:rPr lang="ru-RU" altLang="ru-RU" dirty="0" smtClean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11188" y="549275"/>
            <a:ext cx="80645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CC0099"/>
                </a:solidFill>
              </a:rPr>
              <a:t>Цінні властивості:</a:t>
            </a:r>
            <a:r>
              <a:rPr lang="ru-RU" altLang="ru-RU" sz="2400"/>
              <a:t> </a:t>
            </a:r>
          </a:p>
          <a:p>
            <a:pPr eaLnBrk="1" hangingPunct="1">
              <a:buFontTx/>
              <a:buChar char="•"/>
            </a:pPr>
            <a:r>
              <a:rPr lang="ru-RU" altLang="ru-RU" sz="2400"/>
              <a:t>мала густина  (0,94...1,5 г/см3,   рідше до 2,3 г/см3), </a:t>
            </a:r>
          </a:p>
          <a:p>
            <a:pPr eaLnBrk="1" hangingPunct="1">
              <a:buFontTx/>
              <a:buChar char="•"/>
            </a:pPr>
            <a:r>
              <a:rPr lang="ru-RU" altLang="ru-RU" sz="2400"/>
              <a:t>високі діелектричні властивості, </a:t>
            </a:r>
          </a:p>
          <a:p>
            <a:pPr eaLnBrk="1" hangingPunct="1">
              <a:buFontTx/>
              <a:buChar char="•"/>
            </a:pPr>
            <a:r>
              <a:rPr lang="ru-RU" altLang="ru-RU" sz="2400"/>
              <a:t>стійкість проти корозії, </a:t>
            </a:r>
          </a:p>
          <a:p>
            <a:pPr eaLnBrk="1" hangingPunct="1">
              <a:buFontTx/>
              <a:buChar char="•"/>
            </a:pPr>
            <a:r>
              <a:rPr lang="ru-RU" altLang="ru-RU" sz="2400"/>
              <a:t>низька теплопровідність, </a:t>
            </a:r>
          </a:p>
          <a:p>
            <a:pPr eaLnBrk="1" hangingPunct="1">
              <a:buFontTx/>
              <a:buChar char="•"/>
            </a:pPr>
            <a:r>
              <a:rPr lang="ru-RU" altLang="ru-RU" sz="2400"/>
              <a:t>антифрикційні властивості в одних і фрікційні властивості в інших пластмас, </a:t>
            </a:r>
          </a:p>
          <a:p>
            <a:pPr eaLnBrk="1" hangingPunct="1">
              <a:buFontTx/>
              <a:buChar char="•"/>
            </a:pPr>
            <a:r>
              <a:rPr lang="ru-RU" altLang="ru-RU" sz="2400"/>
              <a:t>значна механічна міцність у шаруватих і волокнистих пластмас, </a:t>
            </a:r>
          </a:p>
          <a:p>
            <a:pPr eaLnBrk="1" hangingPunct="1">
              <a:buFontTx/>
              <a:buChar char="•"/>
            </a:pPr>
            <a:r>
              <a:rPr lang="ru-RU" altLang="ru-RU" sz="2400"/>
              <a:t>цінні декоративні властивості (деякі пластмааси мають хорошу прозорість, добре фарбуються в різні кольори), </a:t>
            </a:r>
          </a:p>
          <a:p>
            <a:pPr eaLnBrk="1" hangingPunct="1">
              <a:buFontTx/>
              <a:buChar char="•"/>
            </a:pPr>
            <a:r>
              <a:rPr lang="ru-RU" altLang="ru-RU" sz="2400"/>
              <a:t>високі технологічні властивості, які дають змогу виготовляти вироби високопродуктивними методами (без знімання стружки).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Види </a:t>
            </a:r>
            <a:r>
              <a:rPr lang="uk-UA" altLang="ru-RU" smtClean="0"/>
              <a:t>композитів</a:t>
            </a:r>
            <a:endParaRPr lang="ru-RU" altLang="ru-RU" smtClean="0"/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700338" y="1916113"/>
            <a:ext cx="3671887" cy="5889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3200">
                <a:solidFill>
                  <a:schemeClr val="tx2"/>
                </a:solidFill>
              </a:rPr>
              <a:t>композити </a:t>
            </a:r>
            <a:endParaRPr lang="ru-RU" altLang="ru-RU" sz="3200">
              <a:solidFill>
                <a:schemeClr val="tx2"/>
              </a:solidFill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395288" y="3860800"/>
            <a:ext cx="2952750" cy="5286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800"/>
              <a:t>природні </a:t>
            </a:r>
            <a:endParaRPr lang="ru-RU" altLang="ru-RU" sz="2800"/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5867400" y="3860800"/>
            <a:ext cx="2519363" cy="5286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800"/>
              <a:t>штучні</a:t>
            </a:r>
            <a:endParaRPr lang="ru-RU" altLang="ru-RU" sz="2800"/>
          </a:p>
        </p:txBody>
      </p:sp>
      <p:cxnSp>
        <p:nvCxnSpPr>
          <p:cNvPr id="33798" name="AutoShape 8"/>
          <p:cNvCxnSpPr>
            <a:cxnSpLocks noChangeShapeType="1"/>
            <a:stCxn id="33795" idx="2"/>
            <a:endCxn id="33796" idx="0"/>
          </p:cNvCxnSpPr>
          <p:nvPr/>
        </p:nvCxnSpPr>
        <p:spPr bwMode="auto">
          <a:xfrm flipH="1">
            <a:off x="1871663" y="2505075"/>
            <a:ext cx="2665412" cy="1355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799" name="AutoShape 9"/>
          <p:cNvCxnSpPr>
            <a:cxnSpLocks noChangeShapeType="1"/>
            <a:stCxn id="33795" idx="2"/>
            <a:endCxn id="33797" idx="0"/>
          </p:cNvCxnSpPr>
          <p:nvPr/>
        </p:nvCxnSpPr>
        <p:spPr bwMode="auto">
          <a:xfrm>
            <a:off x="4537075" y="2505075"/>
            <a:ext cx="2590800" cy="1355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/>
              <a:t>Складові композитів</a:t>
            </a:r>
            <a:endParaRPr lang="ru-RU" alt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ru-RU" smtClean="0"/>
              <a:t>   Композиційні матеріали складаються з </a:t>
            </a:r>
            <a:r>
              <a:rPr lang="uk-UA" altLang="ru-RU" b="1" u="sng" smtClean="0"/>
              <a:t>матриці</a:t>
            </a:r>
            <a:r>
              <a:rPr lang="uk-UA" altLang="ru-RU" smtClean="0"/>
              <a:t> та </a:t>
            </a:r>
            <a:r>
              <a:rPr lang="uk-UA" altLang="ru-RU" b="1" u="sng" smtClean="0"/>
              <a:t>наповнювача (арматури</a:t>
            </a:r>
            <a:r>
              <a:rPr lang="uk-UA" altLang="ru-RU" u="sng" smtClean="0"/>
              <a:t>)</a:t>
            </a:r>
            <a:r>
              <a:rPr lang="uk-UA" altLang="ru-RU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alt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ru-RU" smtClean="0"/>
              <a:t>   Основні складові є </a:t>
            </a:r>
            <a:r>
              <a:rPr lang="uk-UA" altLang="ru-RU" b="1" smtClean="0"/>
              <a:t>різнорідними</a:t>
            </a:r>
            <a:r>
              <a:rPr lang="uk-UA" altLang="ru-RU" smtClean="0"/>
              <a:t> за природою та  властивостями.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   Їх вибирають такими, щоб вони доповнювали один одного, наприклад, пластична матриця та міцний, але крихкий </a:t>
            </a:r>
            <a:r>
              <a:rPr lang="uk-UA" altLang="ru-RU" smtClean="0"/>
              <a:t>наповнювач (</a:t>
            </a:r>
            <a:r>
              <a:rPr lang="ru-RU" altLang="ru-RU" smtClean="0"/>
              <a:t>зміцнювач</a:t>
            </a:r>
            <a:r>
              <a:rPr lang="uk-UA" altLang="ru-RU" smtClean="0"/>
              <a:t>)</a:t>
            </a:r>
            <a:r>
              <a:rPr lang="ru-RU" altLang="ru-RU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/>
              <a:t>Характеристика матриці</a:t>
            </a:r>
            <a:endParaRPr lang="ru-RU" alt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229600" cy="36718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altLang="ru-RU" smtClean="0"/>
              <a:t>   Матриця зв’язує композицію, надає їй певної форми та захищає арматуру композиційного матеріала від механічних пошкоджень та інших впливів зовнішнього середовища. За об’ємом </a:t>
            </a:r>
            <a:r>
              <a:rPr lang="uk-UA" altLang="ru-RU" b="1" smtClean="0"/>
              <a:t>матриця не переривається</a:t>
            </a:r>
            <a:r>
              <a:rPr lang="uk-UA" altLang="ru-RU" smtClean="0"/>
              <a:t>. </a:t>
            </a:r>
            <a:endParaRPr lang="ru-RU" altLang="ru-RU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/>
              <a:t>Види матриці за природою</a:t>
            </a:r>
            <a:endParaRPr lang="ru-RU" altLang="ru-RU" smtClean="0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2627313" y="2133600"/>
            <a:ext cx="3671887" cy="5889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3200">
                <a:solidFill>
                  <a:schemeClr val="tx2"/>
                </a:solidFill>
              </a:rPr>
              <a:t>матриця </a:t>
            </a:r>
            <a:endParaRPr lang="ru-RU" altLang="ru-RU" sz="3200">
              <a:solidFill>
                <a:schemeClr val="tx2"/>
              </a:solidFill>
            </a:endParaRP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898525" y="3933825"/>
            <a:ext cx="295275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400"/>
              <a:t>металева</a:t>
            </a:r>
            <a:endParaRPr lang="ru-RU" altLang="ru-RU" sz="2400"/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5651500" y="3860800"/>
            <a:ext cx="2519363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400"/>
              <a:t>неметалева</a:t>
            </a:r>
            <a:endParaRPr lang="ru-RU" altLang="ru-RU" sz="2400"/>
          </a:p>
        </p:txBody>
      </p:sp>
      <p:cxnSp>
        <p:nvCxnSpPr>
          <p:cNvPr id="36870" name="AutoShape 7"/>
          <p:cNvCxnSpPr>
            <a:cxnSpLocks noChangeShapeType="1"/>
            <a:stCxn id="36867" idx="2"/>
            <a:endCxn id="36868" idx="0"/>
          </p:cNvCxnSpPr>
          <p:nvPr/>
        </p:nvCxnSpPr>
        <p:spPr bwMode="auto">
          <a:xfrm flipH="1">
            <a:off x="2374900" y="2722563"/>
            <a:ext cx="2089150" cy="1211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71" name="AutoShape 8"/>
          <p:cNvCxnSpPr>
            <a:cxnSpLocks noChangeShapeType="1"/>
            <a:stCxn id="36867" idx="2"/>
            <a:endCxn id="36869" idx="0"/>
          </p:cNvCxnSpPr>
          <p:nvPr/>
        </p:nvCxnSpPr>
        <p:spPr bwMode="auto">
          <a:xfrm>
            <a:off x="4464050" y="2722563"/>
            <a:ext cx="2447925" cy="1138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/>
              <a:t>Характеристика наповнювача</a:t>
            </a:r>
            <a:endParaRPr lang="ru-RU" alt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 altLang="ru-RU" smtClean="0"/>
              <a:t>   В матриці рівномірно розподіляються </a:t>
            </a:r>
            <a:r>
              <a:rPr lang="uk-UA" altLang="ru-RU" i="1" smtClean="0"/>
              <a:t>наповнювачі (арматура)</a:t>
            </a:r>
            <a:r>
              <a:rPr lang="uk-UA" altLang="ru-RU" smtClean="0"/>
              <a:t>, які  відіграють роль </a:t>
            </a:r>
            <a:r>
              <a:rPr lang="uk-UA" altLang="ru-RU" i="1" smtClean="0"/>
              <a:t>зміцнювачів</a:t>
            </a:r>
            <a:r>
              <a:rPr lang="uk-UA" altLang="ru-RU" smtClean="0"/>
              <a:t>.  Це компонент, який </a:t>
            </a:r>
            <a:r>
              <a:rPr lang="uk-UA" altLang="ru-RU" b="1" smtClean="0"/>
              <a:t>є переривчастим </a:t>
            </a:r>
            <a:r>
              <a:rPr lang="uk-UA" altLang="ru-RU" smtClean="0"/>
              <a:t>за об’ємом. </a:t>
            </a:r>
          </a:p>
          <a:p>
            <a:pPr eaLnBrk="1" hangingPunct="1">
              <a:buFontTx/>
              <a:buNone/>
            </a:pPr>
            <a:r>
              <a:rPr lang="uk-UA" altLang="ru-RU" smtClean="0"/>
              <a:t>   Наповнювачами можуть бути ниткоподібні кристали, волокна або порошки різних матеріалів.</a:t>
            </a:r>
            <a:r>
              <a:rPr lang="ru-RU" altLang="ru-RU" smtClean="0"/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4000" smtClean="0"/>
              <a:t>Види наповнювача за розмірами</a:t>
            </a:r>
            <a:endParaRPr lang="ru-RU" altLang="ru-RU" sz="4000" smtClean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627313" y="2133600"/>
            <a:ext cx="3671887" cy="5889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3200">
                <a:solidFill>
                  <a:schemeClr val="tx2"/>
                </a:solidFill>
              </a:rPr>
              <a:t>наповнювач </a:t>
            </a:r>
            <a:endParaRPr lang="ru-RU" altLang="ru-RU" sz="3200">
              <a:solidFill>
                <a:schemeClr val="tx2"/>
              </a:solidFill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9750" y="3573463"/>
            <a:ext cx="295275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400"/>
              <a:t>нульмірний</a:t>
            </a:r>
            <a:endParaRPr lang="ru-RU" altLang="ru-RU" sz="2400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651500" y="3860800"/>
            <a:ext cx="2519363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400"/>
              <a:t>двомірний</a:t>
            </a:r>
            <a:endParaRPr lang="ru-RU" altLang="ru-RU" sz="2400"/>
          </a:p>
        </p:txBody>
      </p:sp>
      <p:cxnSp>
        <p:nvCxnSpPr>
          <p:cNvPr id="38918" name="AutoShape 6"/>
          <p:cNvCxnSpPr>
            <a:cxnSpLocks noChangeShapeType="1"/>
            <a:stCxn id="38915" idx="2"/>
            <a:endCxn id="38916" idx="0"/>
          </p:cNvCxnSpPr>
          <p:nvPr/>
        </p:nvCxnSpPr>
        <p:spPr bwMode="auto">
          <a:xfrm flipH="1">
            <a:off x="2016125" y="2722563"/>
            <a:ext cx="2447925" cy="850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19" name="AutoShape 7"/>
          <p:cNvCxnSpPr>
            <a:cxnSpLocks noChangeShapeType="1"/>
            <a:stCxn id="38915" idx="2"/>
            <a:endCxn id="38917" idx="0"/>
          </p:cNvCxnSpPr>
          <p:nvPr/>
        </p:nvCxnSpPr>
        <p:spPr bwMode="auto">
          <a:xfrm>
            <a:off x="4464050" y="2722563"/>
            <a:ext cx="2447925" cy="1138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276600" y="4652963"/>
            <a:ext cx="2519363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400"/>
              <a:t>одномірний</a:t>
            </a:r>
            <a:endParaRPr lang="ru-RU" altLang="ru-RU" sz="2400"/>
          </a:p>
        </p:txBody>
      </p:sp>
      <p:cxnSp>
        <p:nvCxnSpPr>
          <p:cNvPr id="38921" name="AutoShape 9"/>
          <p:cNvCxnSpPr>
            <a:cxnSpLocks noChangeShapeType="1"/>
            <a:stCxn id="38915" idx="2"/>
            <a:endCxn id="38920" idx="0"/>
          </p:cNvCxnSpPr>
          <p:nvPr/>
        </p:nvCxnSpPr>
        <p:spPr bwMode="auto">
          <a:xfrm>
            <a:off x="4464050" y="2722563"/>
            <a:ext cx="73025" cy="1930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/>
              <a:t>Властивості композитів</a:t>
            </a:r>
            <a:endParaRPr lang="ru-RU" altLang="ru-R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ru-RU" smtClean="0"/>
              <a:t>  </a:t>
            </a:r>
            <a:r>
              <a:rPr lang="ru-RU" altLang="ru-RU" smtClean="0"/>
              <a:t>Властивості композиційних матеріалів зумовлені </a:t>
            </a:r>
            <a:r>
              <a:rPr lang="ru-RU" altLang="ru-RU" b="1" smtClean="0"/>
              <a:t>властивостями</a:t>
            </a:r>
            <a:r>
              <a:rPr lang="ru-RU" altLang="ru-RU" smtClean="0"/>
              <a:t> та </a:t>
            </a:r>
            <a:r>
              <a:rPr lang="ru-RU" altLang="ru-RU" b="1" smtClean="0"/>
              <a:t>об’ємними частками</a:t>
            </a:r>
            <a:r>
              <a:rPr lang="ru-RU" altLang="ru-RU" smtClean="0"/>
              <a:t> складових частин, а також міцністю зв’язків між ними</a:t>
            </a:r>
            <a:r>
              <a:rPr lang="uk-UA" altLang="ru-RU" smtClean="0"/>
              <a:t>:</a:t>
            </a:r>
          </a:p>
          <a:p>
            <a:pPr algn="ctr" eaLnBrk="1" hangingPunct="1">
              <a:buFontTx/>
              <a:buNone/>
            </a:pPr>
            <a:r>
              <a:rPr lang="uk-UA" altLang="ru-RU" sz="4000" b="1" smtClean="0"/>
              <a:t>σ</a:t>
            </a:r>
            <a:r>
              <a:rPr lang="uk-UA" altLang="ru-RU" sz="4000" b="1" baseline="-25000" smtClean="0"/>
              <a:t>к</a:t>
            </a:r>
            <a:r>
              <a:rPr lang="uk-UA" altLang="ru-RU" sz="4000" b="1" smtClean="0"/>
              <a:t>  = σ</a:t>
            </a:r>
            <a:r>
              <a:rPr lang="uk-UA" altLang="ru-RU" sz="4000" b="1" baseline="-25000" smtClean="0"/>
              <a:t>м</a:t>
            </a:r>
            <a:r>
              <a:rPr lang="uk-UA" altLang="ru-RU" sz="4000" b="1" smtClean="0"/>
              <a:t>·</a:t>
            </a:r>
            <a:r>
              <a:rPr lang="en-US" altLang="ru-RU" sz="4000" b="1" smtClean="0"/>
              <a:t>V</a:t>
            </a:r>
            <a:r>
              <a:rPr lang="uk-UA" altLang="ru-RU" sz="4000" b="1" baseline="-25000" smtClean="0"/>
              <a:t>м</a:t>
            </a:r>
            <a:r>
              <a:rPr lang="uk-UA" altLang="ru-RU" sz="4000" b="1" smtClean="0"/>
              <a:t> + σ</a:t>
            </a:r>
            <a:r>
              <a:rPr lang="uk-UA" altLang="ru-RU" sz="4000" b="1" baseline="-25000" smtClean="0"/>
              <a:t>а</a:t>
            </a:r>
            <a:r>
              <a:rPr lang="uk-UA" altLang="ru-RU" sz="4000" b="1" smtClean="0"/>
              <a:t>·</a:t>
            </a:r>
            <a:r>
              <a:rPr lang="en-US" altLang="ru-RU" sz="4000" b="1" smtClean="0"/>
              <a:t>V</a:t>
            </a:r>
            <a:r>
              <a:rPr lang="uk-UA" altLang="ru-RU" sz="4000" b="1" baseline="-25000" smtClean="0"/>
              <a:t>а</a:t>
            </a:r>
            <a:endParaRPr lang="uk-UA" altLang="ru-RU" sz="4000" b="1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/>
              <a:t>Приклади використання КМ</a:t>
            </a:r>
            <a:endParaRPr lang="ru-RU" altLang="ru-RU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uk-UA" altLang="ru-RU" sz="2400" dirty="0" smtClean="0"/>
              <a:t>Високу міцність і стійкість проти ударних навантажень </a:t>
            </a:r>
            <a:r>
              <a:rPr lang="uk-UA" altLang="ru-RU" sz="2400" i="1" dirty="0" smtClean="0"/>
              <a:t>має армована фанера,</a:t>
            </a:r>
            <a:r>
              <a:rPr lang="uk-UA" altLang="ru-RU" sz="2400" dirty="0" smtClean="0"/>
              <a:t> яка складається з листів шпону і металевої сітки, яку вклеюють між листами шпону. Армована фанера добре гнеться, штампується та склеюється.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dirty="0" smtClean="0"/>
              <a:t>Деревино-шаруваті пластики використовують як конструкційний, електроізоляційний та антифрикційний матеріал для виготовлення підшипників і зубчастих коліс</a:t>
            </a:r>
            <a:r>
              <a:rPr lang="ru-RU" altLang="ru-RU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dirty="0" smtClean="0"/>
              <a:t>Вуглепластики використовують для виготовлення втулок та інших антифрикційних деталей.</a:t>
            </a:r>
            <a:endParaRPr lang="ru-RU" alt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uk-UA" altLang="ru-RU" sz="2400" dirty="0" smtClean="0"/>
              <a:t>Кордові шини.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dirty="0" smtClean="0"/>
              <a:t>Залізобетонні будівельні конструкції.</a:t>
            </a:r>
            <a:endParaRPr lang="ru-RU" altLang="ru-RU" sz="2400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993775"/>
          </a:xfrm>
        </p:spPr>
        <p:txBody>
          <a:bodyPr/>
          <a:lstStyle/>
          <a:p>
            <a:pPr eaLnBrk="1" hangingPunct="1"/>
            <a:r>
              <a:rPr lang="uk-UA" altLang="ru-RU" b="1" smtClean="0">
                <a:solidFill>
                  <a:srgbClr val="CC3300"/>
                </a:solidFill>
              </a:rPr>
              <a:t/>
            </a:r>
            <a:br>
              <a:rPr lang="uk-UA" altLang="ru-RU" b="1" smtClean="0">
                <a:solidFill>
                  <a:srgbClr val="CC3300"/>
                </a:solidFill>
              </a:rPr>
            </a:br>
            <a:r>
              <a:rPr lang="uk-UA" altLang="ru-RU" sz="4800" b="1" smtClean="0">
                <a:solidFill>
                  <a:srgbClr val="CC3300"/>
                </a:solidFill>
              </a:rPr>
              <a:t>Порошкові матеріали</a:t>
            </a:r>
            <a:r>
              <a:rPr lang="uk-UA" altLang="ru-RU" sz="3600" b="1" smtClean="0">
                <a:solidFill>
                  <a:srgbClr val="CC3300"/>
                </a:solidFill>
              </a:rPr>
              <a:t/>
            </a:r>
            <a:br>
              <a:rPr lang="uk-UA" altLang="ru-RU" sz="3600" b="1" smtClean="0">
                <a:solidFill>
                  <a:srgbClr val="CC3300"/>
                </a:solidFill>
              </a:rPr>
            </a:br>
            <a:endParaRPr lang="ru-RU" altLang="ru-RU" sz="4000" smtClean="0">
              <a:solidFill>
                <a:srgbClr val="CC33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628801"/>
            <a:ext cx="8302625" cy="475295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uk-UA" altLang="ru-RU" sz="2800" dirty="0" smtClean="0"/>
              <a:t>П о р о ш к о в и м и   називають матеріали, які виготовляють шляхом </a:t>
            </a:r>
            <a:r>
              <a:rPr lang="uk-UA" altLang="ru-RU" sz="2800" i="1" dirty="0" smtClean="0"/>
              <a:t>пресування</a:t>
            </a:r>
            <a:r>
              <a:rPr lang="uk-UA" altLang="ru-RU" sz="2800" dirty="0" smtClean="0"/>
              <a:t> металевих порошків у вироби необхідної форми й розмірів і наступного </a:t>
            </a:r>
            <a:r>
              <a:rPr lang="uk-UA" altLang="ru-RU" sz="2800" i="1" dirty="0" smtClean="0"/>
              <a:t>спікання</a:t>
            </a:r>
            <a:r>
              <a:rPr lang="uk-UA" altLang="ru-RU" sz="2800" dirty="0" smtClean="0"/>
              <a:t> сформованих виробів у вакуумі чи захисній атмосфері при температурі 2</a:t>
            </a:r>
            <a:r>
              <a:rPr lang="en-US" altLang="ru-RU" sz="2800" dirty="0" smtClean="0"/>
              <a:t>/</a:t>
            </a:r>
            <a:r>
              <a:rPr lang="uk-UA" altLang="ru-RU" sz="2800" dirty="0" smtClean="0"/>
              <a:t>3Тпл. більш тугоплавкого компонента.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uk-UA" altLang="ru-RU" sz="2800" dirty="0" smtClean="0"/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uk-UA" altLang="ru-RU" sz="2800" dirty="0" smtClean="0"/>
              <a:t>Розмір частинок порошків  -  0,1 </a:t>
            </a:r>
            <a:r>
              <a:rPr lang="uk-UA" altLang="ru-RU" sz="2800" dirty="0" err="1" smtClean="0"/>
              <a:t>мкм</a:t>
            </a:r>
            <a:r>
              <a:rPr lang="uk-UA" altLang="ru-RU" sz="2800" dirty="0" smtClean="0"/>
              <a:t> – 0,1 мм. 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uk-UA" altLang="ru-RU" sz="2800" dirty="0" smtClean="0"/>
              <a:t>Більш крупні фракції називають гранулами, а дрібніші – пудрою.</a:t>
            </a:r>
            <a:endParaRPr lang="ru-RU" alt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152525"/>
          </a:xfrm>
        </p:spPr>
        <p:txBody>
          <a:bodyPr/>
          <a:lstStyle/>
          <a:p>
            <a:pPr eaLnBrk="1" hangingPunct="1"/>
            <a:r>
              <a:rPr lang="uk-UA" altLang="ru-RU" sz="4000" smtClean="0">
                <a:solidFill>
                  <a:schemeClr val="hlink"/>
                </a:solidFill>
              </a:rPr>
              <a:t>Переваги порошкових матеріалів та виробів з них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4"/>
            <a:ext cx="8229600" cy="424874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uk-UA" altLang="ru-RU" sz="2800" dirty="0" smtClean="0"/>
              <a:t>1) Зниження до мінімуму відходів метала у стружку;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uk-UA" altLang="ru-RU" sz="2800" dirty="0" smtClean="0"/>
              <a:t>2) Створення принципово нових матеріалів, які складно, а іноді і неможливо отримати іншими способами;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uk-UA" altLang="ru-RU" sz="2800" dirty="0" smtClean="0"/>
              <a:t>3) Створення виробів із контрольованою пористістю (до 25...50 %);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uk-UA" altLang="ru-RU" sz="2800" dirty="0" smtClean="0"/>
              <a:t>4) Спрощення технології виготовлення виробів;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uk-UA" altLang="ru-RU" sz="2800" dirty="0" smtClean="0"/>
              <a:t>5) Використання відходів при виготовленні порошків.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uk-UA" alt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900113" y="664677"/>
            <a:ext cx="748823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400" dirty="0" smtClean="0">
                <a:solidFill>
                  <a:srgbClr val="CC0099"/>
                </a:solidFill>
              </a:rPr>
              <a:t>Недоліки пластмас</a:t>
            </a:r>
            <a:r>
              <a:rPr lang="uk-UA" altLang="ru-RU" sz="2400" dirty="0" smtClean="0"/>
              <a:t>:</a:t>
            </a:r>
          </a:p>
          <a:p>
            <a:pPr eaLnBrk="1" hangingPunct="1">
              <a:buFontTx/>
              <a:buChar char="•"/>
            </a:pPr>
            <a:r>
              <a:rPr lang="ru-RU" altLang="ru-RU" sz="2400" dirty="0" smtClean="0"/>
              <a:t> </a:t>
            </a:r>
            <a:r>
              <a:rPr lang="uk-UA" altLang="ru-RU" sz="2400" dirty="0" smtClean="0"/>
              <a:t>Деякі пластмаси розм’якають  і деформуються при нагріванні, а при низьких температурах стають крихкими;</a:t>
            </a:r>
          </a:p>
          <a:p>
            <a:pPr eaLnBrk="1" hangingPunct="1">
              <a:buFontTx/>
              <a:buChar char="•"/>
            </a:pPr>
            <a:r>
              <a:rPr lang="uk-UA" altLang="ru-RU" sz="2400" dirty="0" smtClean="0"/>
              <a:t>. Більшість пластмас мають низьку  </a:t>
            </a:r>
            <a:r>
              <a:rPr lang="uk-UA" altLang="ru-RU" sz="2400" dirty="0" err="1" smtClean="0"/>
              <a:t>теплостійкйсть</a:t>
            </a:r>
            <a:r>
              <a:rPr lang="uk-UA" altLang="ru-RU" sz="2400" dirty="0" smtClean="0"/>
              <a:t>, що не перевищує 100-120оС;</a:t>
            </a:r>
          </a:p>
          <a:p>
            <a:pPr eaLnBrk="1" hangingPunct="1">
              <a:buFontTx/>
              <a:buChar char="•"/>
            </a:pPr>
            <a:r>
              <a:rPr lang="uk-UA" altLang="ru-RU" sz="2400" dirty="0" smtClean="0"/>
              <a:t> Деякі пластмаси </a:t>
            </a:r>
            <a:r>
              <a:rPr lang="uk-UA" altLang="ru-RU" sz="2400" dirty="0" err="1" smtClean="0"/>
              <a:t>інтенсивно</a:t>
            </a:r>
            <a:r>
              <a:rPr lang="uk-UA" altLang="ru-RU" sz="2400" dirty="0" smtClean="0"/>
              <a:t> вбирають вологу (набухають);</a:t>
            </a:r>
          </a:p>
          <a:p>
            <a:pPr eaLnBrk="1" hangingPunct="1">
              <a:buFontTx/>
              <a:buChar char="•"/>
            </a:pPr>
            <a:r>
              <a:rPr lang="uk-UA" altLang="ru-RU" sz="2400" dirty="0" smtClean="0"/>
              <a:t> Багато які пластмаси змінюють свої властивості під впливом атмосферних, температурних і хімічних факторів (старіють), при цьому у них зменшується еластичність, виникають жорсткість і крихкість, знижується механічна міцність.</a:t>
            </a:r>
            <a:endParaRPr lang="uk-UA" altLang="ru-RU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hangingPunct="1"/>
            <a:r>
              <a:rPr lang="uk-UA" altLang="ru-RU" dirty="0" smtClean="0">
                <a:solidFill>
                  <a:srgbClr val="CC0099"/>
                </a:solidFill>
              </a:rPr>
              <a:t>Методи отримання порошків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3498035"/>
              </p:ext>
            </p:extLst>
          </p:nvPr>
        </p:nvGraphicFramePr>
        <p:xfrm>
          <a:off x="468313" y="1052736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4000" dirty="0" smtClean="0">
                <a:solidFill>
                  <a:srgbClr val="CC0099"/>
                </a:solidFill>
              </a:rPr>
              <a:t>Вплив пористості на міцність матеріалу</a:t>
            </a:r>
          </a:p>
        </p:txBody>
      </p:sp>
      <p:graphicFrame>
        <p:nvGraphicFramePr>
          <p:cNvPr id="11350" name="Group 8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282651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3034680">
                  <a:extLst>
                    <a:ext uri="{9D8B030D-6E8A-4147-A177-3AD203B41FA5}">
                      <a16:colId xmlns:a16="http://schemas.microsoft.com/office/drawing/2014/main" val="1697432418"/>
                    </a:ext>
                  </a:extLst>
                </a:gridCol>
                <a:gridCol w="2016745">
                  <a:extLst>
                    <a:ext uri="{9D8B030D-6E8A-4147-A177-3AD203B41FA5}">
                      <a16:colId xmlns:a16="http://schemas.microsoft.com/office/drawing/2014/main" val="1265473160"/>
                    </a:ext>
                  </a:extLst>
                </a:gridCol>
                <a:gridCol w="3178175">
                  <a:extLst>
                    <a:ext uri="{9D8B030D-6E8A-4147-A177-3AD203B41FA5}">
                      <a16:colId xmlns:a16="http://schemas.microsoft.com/office/drawing/2014/main" val="3598591973"/>
                    </a:ext>
                  </a:extLst>
                </a:gridCol>
              </a:tblGrid>
              <a:tr h="163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Ступінь щільності виробів</a:t>
                      </a:r>
                      <a:endParaRPr kumimoji="0" lang="uk-UA" alt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Пористість, %</a:t>
                      </a:r>
                      <a:endParaRPr kumimoji="0" lang="uk-UA" alt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kumimoji="0" lang="ru-RU" altLang="ru-RU" sz="2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kumimoji="0" lang="uk-UA" alt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(при розтягуванні)</a:t>
                      </a:r>
                      <a:r>
                        <a:rPr kumimoji="0" lang="ru-RU" alt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uk-UA" alt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МПа</a:t>
                      </a:r>
                      <a:endParaRPr kumimoji="0" lang="uk-UA" alt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817298"/>
                  </a:ext>
                </a:extLst>
              </a:tr>
              <a:tr h="965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Пористі</a:t>
                      </a:r>
                      <a:endParaRPr kumimoji="0" lang="uk-UA" alt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20-36</a:t>
                      </a:r>
                      <a:endParaRPr kumimoji="0" lang="uk-UA" alt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80-160</a:t>
                      </a:r>
                      <a:endParaRPr kumimoji="0" lang="uk-UA" alt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583074"/>
                  </a:ext>
                </a:extLst>
              </a:tr>
              <a:tr h="963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Напівщільні</a:t>
                      </a:r>
                      <a:endParaRPr kumimoji="0" lang="uk-UA" alt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10-17</a:t>
                      </a:r>
                      <a:endParaRPr kumimoji="0" lang="uk-UA" alt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170-240</a:t>
                      </a:r>
                      <a:endParaRPr kumimoji="0" lang="uk-UA" alt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308671"/>
                  </a:ext>
                </a:extLst>
              </a:tr>
              <a:tr h="965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Щільні (компактні)</a:t>
                      </a:r>
                      <a:endParaRPr kumimoji="0" lang="uk-UA" alt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4-10</a:t>
                      </a:r>
                      <a:endParaRPr kumimoji="0" lang="uk-UA" alt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240-300</a:t>
                      </a:r>
                      <a:endParaRPr kumimoji="0" lang="uk-UA" alt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78713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>
                <a:solidFill>
                  <a:srgbClr val="CC0099"/>
                </a:solidFill>
              </a:rPr>
              <a:t>Основні групи порошкових матеріалів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31800" y="1585913"/>
          <a:ext cx="8697913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>
                <a:solidFill>
                  <a:srgbClr val="009900"/>
                </a:solidFill>
              </a:rPr>
              <a:t>Антифрикційні порошкові матеріали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ru-RU" sz="1800" dirty="0" smtClean="0"/>
              <a:t> </a:t>
            </a:r>
            <a:r>
              <a:rPr lang="uk-UA" altLang="ru-RU" sz="2400" i="1" dirty="0" smtClean="0"/>
              <a:t>Антифрикційні </a:t>
            </a:r>
            <a:r>
              <a:rPr lang="uk-UA" altLang="ru-RU" sz="2400" dirty="0" smtClean="0"/>
              <a:t>порошкові матеріали мають: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dirty="0" smtClean="0"/>
              <a:t> низький коефіцієнт тертя;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dirty="0" smtClean="0"/>
              <a:t> високу зносостійкість;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dirty="0" smtClean="0"/>
              <a:t>високу теплопровідність;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dirty="0" smtClean="0"/>
              <a:t> легко прироблюються;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dirty="0" smtClean="0"/>
              <a:t>можуть працювати в режимі самозмазування.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ru-RU" sz="1800" dirty="0" smtClean="0"/>
              <a:t> 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ru-RU" sz="2400" dirty="0" smtClean="0"/>
              <a:t>Підшипники виготовляють із </a:t>
            </a:r>
            <a:r>
              <a:rPr lang="ru-RU" altLang="ru-RU" sz="2400" dirty="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u="sng" dirty="0" smtClean="0"/>
              <a:t>залізографіту</a:t>
            </a:r>
            <a:r>
              <a:rPr lang="uk-UA" altLang="ru-RU" sz="2400" dirty="0" smtClean="0"/>
              <a:t> ЖГр1, ЖГр3, ЖГр7 (сплавів заліза й 1...7% графіту)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u="sng" dirty="0" smtClean="0"/>
              <a:t>бронзографіту</a:t>
            </a:r>
            <a:r>
              <a:rPr lang="uk-UA" altLang="ru-RU" sz="2400" dirty="0" smtClean="0"/>
              <a:t> БрОГр10-2, БрОГр8-4 ( 8...10%Sn і 2...4% графіту).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/>
              <a:t>     </a:t>
            </a:r>
            <a:endParaRPr lang="uk-UA" alt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Антифрикційні властивості матеріалів та їх скл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6992"/>
            <a:ext cx="4256718" cy="351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Антифрикційні сплави: опис, види і властивост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Як дізнатися який підшипник. Шарикопідшипники радіальні однорядн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82" y="3356992"/>
            <a:ext cx="399345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Використання експлуатаційних матеріалів та економія паливно - енергетичних  ресурсів: Тема 6. Автомобільні пластичні мастил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56718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214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ru-RU" dirty="0" smtClean="0">
                <a:solidFill>
                  <a:srgbClr val="009900"/>
                </a:solidFill>
              </a:rPr>
              <a:t>Фрикційні порошкові матеріали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760"/>
            <a:ext cx="8964612" cy="532889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    </a:t>
            </a:r>
            <a:r>
              <a:rPr lang="uk-UA" altLang="ru-RU" sz="2400" dirty="0" smtClean="0"/>
              <a:t>Спечені порошкові матеріали на основі заліза й міді використовують для </a:t>
            </a:r>
            <a:r>
              <a:rPr lang="uk-UA" altLang="ru-RU" sz="2400" i="1" dirty="0" smtClean="0"/>
              <a:t>фрикційних</a:t>
            </a:r>
            <a:r>
              <a:rPr lang="uk-UA" altLang="ru-RU" sz="2400" dirty="0" smtClean="0"/>
              <a:t> виробів (дисків, сегментів) у гальмових вузлах.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uk-UA" altLang="ru-RU" sz="2400" dirty="0" smtClean="0"/>
              <a:t>Для підвищення коефіцієнта тертя до їх складу додають </a:t>
            </a:r>
            <a:r>
              <a:rPr lang="uk-UA" altLang="ru-RU" sz="2400" dirty="0" err="1" smtClean="0"/>
              <a:t>карбіди</a:t>
            </a:r>
            <a:r>
              <a:rPr lang="uk-UA" altLang="ru-RU" sz="2400" dirty="0" smtClean="0"/>
              <a:t> кремнію, бору, тугоплавкі оксиди та ін.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Компонентами </a:t>
            </a:r>
            <a:r>
              <a:rPr lang="ru-RU" altLang="ru-RU" sz="2400" u="sng" dirty="0" smtClean="0"/>
              <a:t>твердого </a:t>
            </a:r>
            <a:r>
              <a:rPr lang="uk-UA" altLang="ru-RU" sz="2400" u="sng" dirty="0" smtClean="0"/>
              <a:t>мастильного</a:t>
            </a:r>
            <a:r>
              <a:rPr lang="uk-UA" altLang="ru-RU" sz="2400" dirty="0" smtClean="0"/>
              <a:t> матеріалу є графіт, свинець, сульфіди тощо.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ru-RU" sz="2400" dirty="0" smtClean="0"/>
              <a:t>Для роботи в умовах тертя </a:t>
            </a:r>
            <a:r>
              <a:rPr lang="uk-UA" altLang="ru-RU" sz="2400" u="sng" dirty="0" smtClean="0">
                <a:solidFill>
                  <a:schemeClr val="hlink"/>
                </a:solidFill>
              </a:rPr>
              <a:t>без мастильного</a:t>
            </a:r>
            <a:r>
              <a:rPr lang="uk-UA" altLang="ru-RU" sz="2400" u="sng" dirty="0" smtClean="0"/>
              <a:t> </a:t>
            </a:r>
            <a:r>
              <a:rPr lang="uk-UA" altLang="ru-RU" sz="2400" dirty="0" smtClean="0"/>
              <a:t>матеріалу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uk-UA" altLang="ru-RU" sz="2400" dirty="0" smtClean="0"/>
              <a:t>(гальмові накладки тракторів, автомобілів тощо) використовують матеріали на основі </a:t>
            </a:r>
            <a:r>
              <a:rPr lang="uk-UA" altLang="ru-RU" sz="2400" dirty="0" smtClean="0">
                <a:solidFill>
                  <a:schemeClr val="hlink"/>
                </a:solidFill>
              </a:rPr>
              <a:t>заліза</a:t>
            </a:r>
            <a:r>
              <a:rPr lang="uk-UA" altLang="ru-RU" sz="2400" dirty="0" smtClean="0"/>
              <a:t>, наприклад, матеріал ФМК-11 (15%Cu, 9% графіту, 3% азбесту, 3% оксиду кремнію, 6% бариту).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uk-UA" altLang="ru-RU" sz="2400" dirty="0" smtClean="0"/>
              <a:t>Для роботи в умовах тертя </a:t>
            </a:r>
            <a:r>
              <a:rPr lang="uk-UA" altLang="ru-RU" sz="2400" u="sng" dirty="0" smtClean="0">
                <a:solidFill>
                  <a:schemeClr val="hlink"/>
                </a:solidFill>
              </a:rPr>
              <a:t>з мастильним</a:t>
            </a:r>
            <a:r>
              <a:rPr lang="uk-UA" altLang="ru-RU" sz="2400" u="sng" dirty="0" smtClean="0"/>
              <a:t> </a:t>
            </a:r>
            <a:r>
              <a:rPr lang="uk-UA" altLang="ru-RU" sz="2400" dirty="0" smtClean="0"/>
              <a:t>матеріалом використовують матеріали на основі </a:t>
            </a:r>
            <a:r>
              <a:rPr lang="uk-UA" altLang="ru-RU" sz="2400" dirty="0" smtClean="0">
                <a:solidFill>
                  <a:schemeClr val="hlink"/>
                </a:solidFill>
              </a:rPr>
              <a:t>міді</a:t>
            </a:r>
            <a:r>
              <a:rPr lang="uk-UA" altLang="ru-RU" sz="2400" dirty="0" smtClean="0"/>
              <a:t>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171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uk-UA" altLang="ru-RU" sz="4800" smtClean="0">
                <a:solidFill>
                  <a:srgbClr val="009900"/>
                </a:solidFill>
              </a:rPr>
              <a:t>Порошкові фільтри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975" y="1125539"/>
            <a:ext cx="8656513" cy="2879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При </a:t>
            </a:r>
            <a:r>
              <a:rPr lang="ru-RU" altLang="ru-RU" sz="2400" dirty="0" err="1" smtClean="0"/>
              <a:t>виготовленні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порошкових</a:t>
            </a:r>
            <a:r>
              <a:rPr lang="ru-RU" altLang="ru-RU" sz="2400" i="1" dirty="0" smtClean="0"/>
              <a:t> </a:t>
            </a:r>
            <a:r>
              <a:rPr lang="ru-RU" altLang="ru-RU" sz="2400" i="1" dirty="0" err="1" smtClean="0"/>
              <a:t>фільтрів</a:t>
            </a:r>
            <a:r>
              <a:rPr lang="ru-RU" altLang="ru-RU" sz="2400" i="1" dirty="0" smtClean="0"/>
              <a:t> </a:t>
            </a:r>
            <a:r>
              <a:rPr lang="ru-RU" altLang="ru-RU" sz="2400" dirty="0" err="1" smtClean="0"/>
              <a:t>використовують</a:t>
            </a:r>
            <a:endParaRPr lang="ru-RU" altLang="ru-RU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err="1" smtClean="0"/>
              <a:t>залізо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нікель</a:t>
            </a:r>
            <a:r>
              <a:rPr lang="ru-RU" altLang="ru-RU" sz="2400" dirty="0" smtClean="0"/>
              <a:t>, титан, </a:t>
            </a:r>
            <a:r>
              <a:rPr lang="ru-RU" altLang="ru-RU" sz="2400" dirty="0" err="1" smtClean="0"/>
              <a:t>алюміній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корозійностійкі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сталі</a:t>
            </a:r>
            <a:r>
              <a:rPr lang="ru-RU" altLang="ru-RU" sz="2400" dirty="0" smtClean="0"/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err="1" smtClean="0"/>
              <a:t>бронзи</a:t>
            </a:r>
            <a:r>
              <a:rPr lang="ru-RU" altLang="ru-RU" sz="2400" dirty="0" smtClean="0"/>
              <a:t> та </a:t>
            </a:r>
            <a:r>
              <a:rPr lang="ru-RU" altLang="ru-RU" sz="2400" dirty="0" err="1" smtClean="0"/>
              <a:t>інші</a:t>
            </a:r>
            <a:r>
              <a:rPr lang="ru-RU" altLang="ru-RU" sz="2400" dirty="0" smtClean="0"/>
              <a:t> м</a:t>
            </a:r>
            <a:r>
              <a:rPr lang="uk-UA" altLang="ru-RU" sz="2400" dirty="0" smtClean="0"/>
              <a:t>а</a:t>
            </a:r>
            <a:r>
              <a:rPr lang="ru-RU" altLang="ru-RU" sz="2400" dirty="0" err="1" smtClean="0"/>
              <a:t>теріали</a:t>
            </a:r>
            <a:r>
              <a:rPr lang="ru-RU" altLang="ru-RU" sz="2400" dirty="0" smtClean="0"/>
              <a:t> з </a:t>
            </a:r>
            <a:r>
              <a:rPr lang="ru-RU" altLang="ru-RU" sz="2400" dirty="0" err="1" smtClean="0">
                <a:solidFill>
                  <a:schemeClr val="hlink"/>
                </a:solidFill>
              </a:rPr>
              <a:t>пористістю</a:t>
            </a:r>
            <a:r>
              <a:rPr lang="ru-RU" altLang="ru-RU" sz="2400" dirty="0" smtClean="0">
                <a:solidFill>
                  <a:schemeClr val="hlink"/>
                </a:solidFill>
              </a:rPr>
              <a:t> 45...50%</a:t>
            </a:r>
            <a:r>
              <a:rPr lang="ru-RU" altLang="ru-RU" sz="2400" dirty="0" smtClean="0"/>
              <a:t> для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err="1" smtClean="0"/>
              <a:t>очищення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рідин</a:t>
            </a:r>
            <a:r>
              <a:rPr lang="ru-RU" altLang="ru-RU" sz="2400" dirty="0" smtClean="0"/>
              <a:t> та </a:t>
            </a:r>
            <a:r>
              <a:rPr lang="ru-RU" altLang="ru-RU" sz="2400" dirty="0" err="1" smtClean="0"/>
              <a:t>газів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від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твердих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домішок</a:t>
            </a:r>
            <a:r>
              <a:rPr lang="ru-RU" altLang="ru-RU" sz="2400" dirty="0" smtClean="0"/>
              <a:t>.</a:t>
            </a:r>
            <a:endParaRPr lang="uk-UA" altLang="ru-RU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ru-RU" sz="2400" dirty="0" smtClean="0"/>
              <a:t>Внаслідок високої пористості та сферичної форми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ru-RU" sz="2400" dirty="0" smtClean="0"/>
              <a:t>частинок вони мають добру проникність для рідин і газів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ru-RU" sz="2400" dirty="0" smtClean="0"/>
              <a:t>при достатньо тонкій фільтрації (до 30 </a:t>
            </a:r>
            <a:r>
              <a:rPr lang="uk-UA" altLang="ru-RU" sz="2400" dirty="0" err="1" smtClean="0"/>
              <a:t>мкм</a:t>
            </a:r>
            <a:r>
              <a:rPr lang="uk-UA" altLang="ru-RU" sz="2400" dirty="0" smtClean="0"/>
              <a:t>). </a:t>
            </a:r>
            <a:endParaRPr lang="uk-UA" altLang="ru-RU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altLang="ru-RU" sz="2400" dirty="0" smtClean="0"/>
          </a:p>
        </p:txBody>
      </p:sp>
      <p:sp>
        <p:nvSpPr>
          <p:cNvPr id="2" name="AutoShape 2" descr="Порошковые фильтры из бронзы… — Фабрика рукавных фильтр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≡ Фильтра для порошковых покрасочных камер | Smart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" y="3996989"/>
            <a:ext cx="4442083" cy="267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c04.alicdn.com/kf/HTB1UuJkctnJ8KJjSszdq6yxuFXa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4104456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>
                <a:solidFill>
                  <a:schemeClr val="tx1"/>
                </a:solidFill>
              </a:rPr>
              <a:t>Складові пластмас</a:t>
            </a:r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68538" y="2133600"/>
            <a:ext cx="4608512" cy="5889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3200"/>
              <a:t>Складові пластмас</a:t>
            </a:r>
            <a:endParaRPr lang="ru-RU" altLang="ru-RU" sz="3200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547813" y="4941888"/>
            <a:ext cx="2160587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400"/>
              <a:t>Наповновач </a:t>
            </a:r>
            <a:endParaRPr lang="ru-RU" altLang="ru-RU" sz="2400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250825" y="3500438"/>
            <a:ext cx="3097213" cy="4667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2400"/>
              <a:t>Зв</a:t>
            </a:r>
            <a:r>
              <a:rPr lang="en-US" altLang="ru-RU" sz="2400"/>
              <a:t>’</a:t>
            </a:r>
            <a:r>
              <a:rPr lang="uk-UA" altLang="ru-RU" sz="2400"/>
              <a:t>язуюча речовина</a:t>
            </a:r>
            <a:endParaRPr lang="ru-RU" altLang="ru-RU" sz="2400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3419475" y="5734050"/>
            <a:ext cx="2592388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2400"/>
              <a:t>Пластифікатор </a:t>
            </a:r>
            <a:endParaRPr lang="ru-RU" altLang="ru-RU" sz="2400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5940425" y="4652963"/>
            <a:ext cx="2232025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2400"/>
              <a:t>Стабілізатори </a:t>
            </a:r>
            <a:endParaRPr lang="ru-RU" altLang="ru-RU" sz="2400"/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7235825" y="3573463"/>
            <a:ext cx="1584325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2400"/>
              <a:t>Барвники </a:t>
            </a:r>
            <a:endParaRPr lang="ru-RU" altLang="ru-RU" sz="2400"/>
          </a:p>
        </p:txBody>
      </p:sp>
      <p:cxnSp>
        <p:nvCxnSpPr>
          <p:cNvPr id="9225" name="AutoShape 11"/>
          <p:cNvCxnSpPr>
            <a:cxnSpLocks noChangeShapeType="1"/>
            <a:stCxn id="9219" idx="2"/>
            <a:endCxn id="9221" idx="0"/>
          </p:cNvCxnSpPr>
          <p:nvPr/>
        </p:nvCxnSpPr>
        <p:spPr bwMode="auto">
          <a:xfrm flipH="1">
            <a:off x="1800225" y="2722563"/>
            <a:ext cx="2773363" cy="777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AutoShape 12"/>
          <p:cNvCxnSpPr>
            <a:cxnSpLocks noChangeShapeType="1"/>
            <a:stCxn id="9219" idx="2"/>
            <a:endCxn id="9222" idx="0"/>
          </p:cNvCxnSpPr>
          <p:nvPr/>
        </p:nvCxnSpPr>
        <p:spPr bwMode="auto">
          <a:xfrm>
            <a:off x="4573588" y="2722563"/>
            <a:ext cx="142875" cy="3011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7" name="AutoShape 13"/>
          <p:cNvCxnSpPr>
            <a:cxnSpLocks noChangeShapeType="1"/>
            <a:stCxn id="9219" idx="2"/>
            <a:endCxn id="9220" idx="0"/>
          </p:cNvCxnSpPr>
          <p:nvPr/>
        </p:nvCxnSpPr>
        <p:spPr bwMode="auto">
          <a:xfrm flipH="1">
            <a:off x="2628900" y="2722563"/>
            <a:ext cx="1944688" cy="2219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AutoShape 14"/>
          <p:cNvCxnSpPr>
            <a:cxnSpLocks noChangeShapeType="1"/>
            <a:stCxn id="9219" idx="2"/>
            <a:endCxn id="9224" idx="0"/>
          </p:cNvCxnSpPr>
          <p:nvPr/>
        </p:nvCxnSpPr>
        <p:spPr bwMode="auto">
          <a:xfrm>
            <a:off x="4573588" y="2722563"/>
            <a:ext cx="3454400" cy="850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9" name="AutoShape 15"/>
          <p:cNvCxnSpPr>
            <a:cxnSpLocks noChangeShapeType="1"/>
            <a:stCxn id="9219" idx="2"/>
            <a:endCxn id="9223" idx="0"/>
          </p:cNvCxnSpPr>
          <p:nvPr/>
        </p:nvCxnSpPr>
        <p:spPr bwMode="auto">
          <a:xfrm>
            <a:off x="4573588" y="2722563"/>
            <a:ext cx="2482850" cy="1930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0" name="Rectangle 16"/>
          <p:cNvSpPr>
            <a:spLocks noChangeArrowheads="1"/>
          </p:cNvSpPr>
          <p:nvPr/>
        </p:nvSpPr>
        <p:spPr bwMode="auto">
          <a:xfrm>
            <a:off x="179388" y="1204913"/>
            <a:ext cx="8640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/>
              <a:t>Пластмаси складаються з декількох компонентів</a:t>
            </a:r>
            <a:r>
              <a:rPr lang="en-US" altLang="ru-RU" dirty="0"/>
              <a:t>, </a:t>
            </a:r>
            <a:r>
              <a:rPr lang="uk-UA" altLang="ru-RU" dirty="0"/>
              <a:t>але </a:t>
            </a:r>
            <a:r>
              <a:rPr lang="uk-UA" altLang="ru-RU" dirty="0" smtClean="0"/>
              <a:t>обов’язковим </a:t>
            </a:r>
            <a:r>
              <a:rPr lang="uk-UA" altLang="ru-RU" dirty="0"/>
              <a:t>компонентом є </a:t>
            </a:r>
            <a:r>
              <a:rPr lang="uk-UA" altLang="ru-RU" u="sng" dirty="0" err="1"/>
              <a:t>зв’язуюча</a:t>
            </a:r>
            <a:r>
              <a:rPr lang="uk-UA" altLang="ru-RU" u="sng" dirty="0"/>
              <a:t> речовина</a:t>
            </a:r>
            <a:r>
              <a:rPr lang="uk-UA" altLang="ru-RU" dirty="0"/>
              <a:t>. </a:t>
            </a:r>
            <a:r>
              <a:rPr lang="ru-RU" altLang="ru-RU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ластмас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96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dirty="0" err="1" smtClean="0">
                <a:solidFill>
                  <a:srgbClr val="FF0000"/>
                </a:solidFill>
              </a:rPr>
              <a:t>Наповновачі</a:t>
            </a: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 altLang="ru-RU" dirty="0" smtClean="0"/>
              <a:t>     </a:t>
            </a:r>
            <a:r>
              <a:rPr lang="uk-UA" altLang="ru-RU" u="sng" dirty="0" smtClean="0"/>
              <a:t>Наповнювачами</a:t>
            </a:r>
            <a:r>
              <a:rPr lang="uk-UA" altLang="ru-RU" dirty="0" smtClean="0"/>
              <a:t> слугують тверді матеріали органічного і неорганічного походження. Вони надають пластмасам міцність, твердість, теплостійкість, а також деякі спеціальні властивості (фрикційні або антифрикційні та ін.). </a:t>
            </a:r>
          </a:p>
          <a:p>
            <a:pPr eaLnBrk="1" hangingPunct="1">
              <a:buFontTx/>
              <a:buNone/>
            </a:pPr>
            <a:r>
              <a:rPr lang="uk-UA" altLang="ru-RU" dirty="0" smtClean="0"/>
              <a:t>   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ru-RU" smtClean="0"/>
              <a:t>   Наповнювачі знижують усадку при пресуванні. </a:t>
            </a:r>
            <a:r>
              <a:rPr lang="uk-UA" altLang="ru-RU" i="1" smtClean="0"/>
              <a:t>Наповнювачі  </a:t>
            </a:r>
            <a:r>
              <a:rPr lang="uk-UA" altLang="ru-RU" smtClean="0"/>
              <a:t>заповнюють простір  між частинками  в’яжучої речовини. </a:t>
            </a:r>
            <a:r>
              <a:rPr lang="ru-RU" altLang="ru-RU" smtClean="0"/>
              <a:t>Вони поліпшують механічні, технологічні та інші властивості, зменшують витрати основного в’яжучого матеріалу, здешевлюють пластмасу. Пластмаси можуть містити до  40-60 % наповнювачів.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mtClean="0"/>
              <a:t>   Вміст наповнювача в термопластах становить, як правило, 30%, а в реактопластах більше ніж 50%.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2415</Words>
  <Application>Microsoft Office PowerPoint</Application>
  <PresentationFormat>Экран (4:3)</PresentationFormat>
  <Paragraphs>287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0" baseType="lpstr">
      <vt:lpstr>Arial</vt:lpstr>
      <vt:lpstr>Times New Roman</vt:lpstr>
      <vt:lpstr>Оформление по умолчанию</vt:lpstr>
      <vt:lpstr>Тема 7.  Неметалеві та нові конструкційні матеріали</vt:lpstr>
      <vt:lpstr>Неметалеві та нові конструкційні матеріали</vt:lpstr>
      <vt:lpstr>Пластмаси </vt:lpstr>
      <vt:lpstr>Презентация PowerPoint</vt:lpstr>
      <vt:lpstr>Презентация PowerPoint</vt:lpstr>
      <vt:lpstr>Складові пластмас</vt:lpstr>
      <vt:lpstr>Презентация PowerPoint</vt:lpstr>
      <vt:lpstr>Наповновачі</vt:lpstr>
      <vt:lpstr>Презентация PowerPoint</vt:lpstr>
      <vt:lpstr>Види наповнювачів за розмірами</vt:lpstr>
      <vt:lpstr>Пластичні маси без наповнюючих компонентів прозорі. </vt:lpstr>
      <vt:lpstr>Пластифікатори</vt:lpstr>
      <vt:lpstr>Стабілізатори</vt:lpstr>
      <vt:lpstr>Мастильні речовини</vt:lpstr>
      <vt:lpstr>Барвники</vt:lpstr>
      <vt:lpstr>Презентация PowerPoint</vt:lpstr>
      <vt:lpstr>Презентация PowerPoint</vt:lpstr>
      <vt:lpstr>Презентация PowerPoint</vt:lpstr>
      <vt:lpstr>Термопластичні пластмаси</vt:lpstr>
      <vt:lpstr>Презентация PowerPoint</vt:lpstr>
      <vt:lpstr>Термопластичні пластмаси</vt:lpstr>
      <vt:lpstr>Презентация PowerPoint</vt:lpstr>
      <vt:lpstr>Презентация PowerPoint</vt:lpstr>
      <vt:lpstr>Термореактивні пластмаси</vt:lpstr>
      <vt:lpstr>Презентация PowerPoint</vt:lpstr>
      <vt:lpstr>Презентация PowerPoint</vt:lpstr>
      <vt:lpstr>Гума та вироби з неї</vt:lpstr>
      <vt:lpstr>Роль сірки у гумі</vt:lpstr>
      <vt:lpstr>Властивості гуми</vt:lpstr>
      <vt:lpstr>Презентация PowerPoint</vt:lpstr>
      <vt:lpstr>Види гуми</vt:lpstr>
      <vt:lpstr>Деревинні матеріали.</vt:lpstr>
      <vt:lpstr>Переваги деревинних матеріалів.</vt:lpstr>
      <vt:lpstr>Презентация PowerPoint</vt:lpstr>
      <vt:lpstr>Шляхи усунення недоліків деревини</vt:lpstr>
      <vt:lpstr>Використання  деревини</vt:lpstr>
      <vt:lpstr>Композиційні матеріали </vt:lpstr>
      <vt:lpstr>Презентация PowerPoint</vt:lpstr>
      <vt:lpstr>Переваги композитів</vt:lpstr>
      <vt:lpstr>Види композитів</vt:lpstr>
      <vt:lpstr>Складові композитів</vt:lpstr>
      <vt:lpstr>Характеристика матриці</vt:lpstr>
      <vt:lpstr>Види матриці за природою</vt:lpstr>
      <vt:lpstr>Характеристика наповнювача</vt:lpstr>
      <vt:lpstr>Види наповнювача за розмірами</vt:lpstr>
      <vt:lpstr>Властивості композитів</vt:lpstr>
      <vt:lpstr>Приклади використання КМ</vt:lpstr>
      <vt:lpstr> Порошкові матеріали </vt:lpstr>
      <vt:lpstr>Переваги порошкових матеріалів та виробів з них</vt:lpstr>
      <vt:lpstr>Методи отримання порошків</vt:lpstr>
      <vt:lpstr>Вплив пористості на міцність матеріалу</vt:lpstr>
      <vt:lpstr>Основні групи порошкових матеріалів</vt:lpstr>
      <vt:lpstr>Антифрикційні порошкові матеріали</vt:lpstr>
      <vt:lpstr>Презентация PowerPoint</vt:lpstr>
      <vt:lpstr>Фрикційні порошкові матеріали</vt:lpstr>
      <vt:lpstr>Презентация PowerPoint</vt:lpstr>
      <vt:lpstr>Порошкові фільтри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Вера Морозова</cp:lastModifiedBy>
  <cp:revision>74</cp:revision>
  <dcterms:created xsi:type="dcterms:W3CDTF">2009-03-23T14:32:50Z</dcterms:created>
  <dcterms:modified xsi:type="dcterms:W3CDTF">2021-04-22T21:12:10Z</dcterms:modified>
</cp:coreProperties>
</file>