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p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mg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571500"/>
            <a:ext cx="7620000" cy="5715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Слайд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57214"/>
            <a:ext cx="9144000" cy="721521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slide_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-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584"/>
            <a:ext cx="9143999" cy="686516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3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PresentationFormat>Экран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4</cp:revision>
  <dcterms:created xsi:type="dcterms:W3CDTF">2019-02-05T17:38:25Z</dcterms:created>
  <dcterms:modified xsi:type="dcterms:W3CDTF">2021-04-20T15:23:22Z</dcterms:modified>
</cp:coreProperties>
</file>