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3" r:id="rId8"/>
    <p:sldId id="262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71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ata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rawing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53D82C-9CCC-4428-BBDC-04E80E22FE38}" type="doc">
      <dgm:prSet loTypeId="urn:microsoft.com/office/officeart/2005/8/layout/hList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2AF662A7-4D2F-47C7-9459-24EBFB049012}">
      <dgm:prSet phldrT="[Текст]" custT="1"/>
      <dgm:spPr/>
      <dgm:t>
        <a:bodyPr/>
        <a:lstStyle/>
        <a:p>
          <a:r>
            <a:rPr lang="ru-RU" sz="8800" b="1" dirty="0" smtClean="0">
              <a:solidFill>
                <a:schemeClr val="tx1"/>
              </a:solidFill>
            </a:rPr>
            <a:t>Медицина</a:t>
          </a:r>
          <a:endParaRPr lang="ru-RU" sz="8800" b="1" dirty="0">
            <a:solidFill>
              <a:schemeClr val="tx1"/>
            </a:solidFill>
          </a:endParaRPr>
        </a:p>
      </dgm:t>
    </dgm:pt>
    <dgm:pt modelId="{2F1CF506-04A4-4C16-B7F9-6C73A9470DCE}" type="parTrans" cxnId="{B8CDD9E6-CF1D-479F-B752-DDC8A969DC74}">
      <dgm:prSet/>
      <dgm:spPr/>
      <dgm:t>
        <a:bodyPr/>
        <a:lstStyle/>
        <a:p>
          <a:endParaRPr lang="ru-RU"/>
        </a:p>
      </dgm:t>
    </dgm:pt>
    <dgm:pt modelId="{6F4DFC8E-6597-4A47-9AFE-657548DAFC48}" type="sibTrans" cxnId="{B8CDD9E6-CF1D-479F-B752-DDC8A969DC74}">
      <dgm:prSet/>
      <dgm:spPr/>
      <dgm:t>
        <a:bodyPr/>
        <a:lstStyle/>
        <a:p>
          <a:endParaRPr lang="ru-RU"/>
        </a:p>
      </dgm:t>
    </dgm:pt>
    <dgm:pt modelId="{C22812DD-6298-4EAD-9B17-02129B90A050}">
      <dgm:prSet phldrT="[Текст]" custT="1"/>
      <dgm:spPr/>
      <dgm:t>
        <a:bodyPr/>
        <a:lstStyle/>
        <a:p>
          <a:pPr algn="just"/>
          <a:r>
            <a:rPr lang="ru-RU" sz="3600" b="1" dirty="0" smtClean="0">
              <a:solidFill>
                <a:schemeClr val="tx1"/>
              </a:solidFill>
            </a:rPr>
            <a:t>Теоретична медицина</a:t>
          </a:r>
          <a:r>
            <a:rPr lang="ru-RU" sz="3600" dirty="0" smtClean="0">
              <a:solidFill>
                <a:schemeClr val="tx1"/>
              </a:solidFill>
            </a:rPr>
            <a:t> є </a:t>
          </a:r>
          <a:r>
            <a:rPr lang="ru-RU" sz="3600" dirty="0" err="1" smtClean="0">
              <a:solidFill>
                <a:schemeClr val="tx1"/>
              </a:solidFill>
            </a:rPr>
            <a:t>медичною</a:t>
          </a:r>
          <a:r>
            <a:rPr lang="ru-RU" sz="3600" dirty="0" smtClean="0">
              <a:solidFill>
                <a:schemeClr val="tx1"/>
              </a:solidFill>
            </a:rPr>
            <a:t> </a:t>
          </a:r>
          <a:r>
            <a:rPr lang="ru-RU" sz="3600" dirty="0" err="1" smtClean="0">
              <a:solidFill>
                <a:schemeClr val="tx1"/>
              </a:solidFill>
            </a:rPr>
            <a:t>теорією</a:t>
          </a:r>
          <a:r>
            <a:rPr lang="ru-RU" sz="3600" dirty="0" smtClean="0">
              <a:solidFill>
                <a:schemeClr val="tx1"/>
              </a:solidFill>
            </a:rPr>
            <a:t>, </a:t>
          </a:r>
          <a:r>
            <a:rPr lang="ru-RU" sz="3600" dirty="0" err="1" smtClean="0">
              <a:solidFill>
                <a:schemeClr val="tx1"/>
              </a:solidFill>
            </a:rPr>
            <a:t>що</a:t>
          </a:r>
          <a:r>
            <a:rPr lang="ru-RU" sz="3600" dirty="0" smtClean="0">
              <a:solidFill>
                <a:schemeClr val="tx1"/>
              </a:solidFill>
            </a:rPr>
            <a:t> </a:t>
          </a:r>
          <a:r>
            <a:rPr lang="ru-RU" sz="3600" dirty="0" err="1" smtClean="0">
              <a:solidFill>
                <a:schemeClr val="tx1"/>
              </a:solidFill>
            </a:rPr>
            <a:t>об'єднує</a:t>
          </a:r>
          <a:r>
            <a:rPr lang="ru-RU" sz="3600" dirty="0" smtClean="0">
              <a:solidFill>
                <a:schemeClr val="tx1"/>
              </a:solidFill>
            </a:rPr>
            <a:t> </a:t>
          </a:r>
          <a:r>
            <a:rPr lang="ru-RU" sz="3600" dirty="0" err="1" smtClean="0">
              <a:solidFill>
                <a:schemeClr val="tx1"/>
              </a:solidFill>
            </a:rPr>
            <a:t>різні</a:t>
          </a:r>
          <a:r>
            <a:rPr lang="ru-RU" sz="3600" dirty="0" smtClean="0">
              <a:solidFill>
                <a:schemeClr val="tx1"/>
              </a:solidFill>
            </a:rPr>
            <a:t> </a:t>
          </a:r>
          <a:r>
            <a:rPr lang="ru-RU" sz="3600" dirty="0" err="1" smtClean="0">
              <a:solidFill>
                <a:schemeClr val="tx1"/>
              </a:solidFill>
            </a:rPr>
            <a:t>медичні</a:t>
          </a:r>
          <a:r>
            <a:rPr lang="ru-RU" sz="3600" dirty="0" smtClean="0">
              <a:solidFill>
                <a:schemeClr val="tx1"/>
              </a:solidFill>
            </a:rPr>
            <a:t> науки (</a:t>
          </a:r>
          <a:r>
            <a:rPr lang="ru-RU" sz="3600" dirty="0" err="1" smtClean="0">
              <a:solidFill>
                <a:schemeClr val="tx1"/>
              </a:solidFill>
            </a:rPr>
            <a:t>наприклад</a:t>
          </a:r>
          <a:r>
            <a:rPr lang="ru-RU" sz="3600" dirty="0" smtClean="0">
              <a:solidFill>
                <a:schemeClr val="tx1"/>
              </a:solidFill>
            </a:rPr>
            <a:t>, </a:t>
          </a:r>
          <a:r>
            <a:rPr lang="ru-RU" sz="3600" dirty="0" err="1" smtClean="0">
              <a:solidFill>
                <a:schemeClr val="tx1"/>
              </a:solidFill>
            </a:rPr>
            <a:t>остеологія</a:t>
          </a:r>
          <a:r>
            <a:rPr lang="ru-RU" sz="3600" dirty="0" smtClean="0">
              <a:solidFill>
                <a:schemeClr val="tx1"/>
              </a:solidFill>
            </a:rPr>
            <a:t>, </a:t>
          </a:r>
          <a:r>
            <a:rPr lang="ru-RU" sz="3600" dirty="0" err="1" smtClean="0">
              <a:solidFill>
                <a:schemeClr val="tx1"/>
              </a:solidFill>
            </a:rPr>
            <a:t>нейрологія</a:t>
          </a:r>
          <a:r>
            <a:rPr lang="ru-RU" sz="3600" dirty="0" smtClean="0">
              <a:solidFill>
                <a:schemeClr val="tx1"/>
              </a:solidFill>
            </a:rPr>
            <a:t>, </a:t>
          </a:r>
          <a:r>
            <a:rPr lang="ru-RU" sz="3600" dirty="0" err="1" smtClean="0">
              <a:solidFill>
                <a:schemeClr val="tx1"/>
              </a:solidFill>
            </a:rPr>
            <a:t>міологія</a:t>
          </a:r>
          <a:r>
            <a:rPr lang="ru-RU" sz="3600" dirty="0" smtClean="0">
              <a:solidFill>
                <a:schemeClr val="tx1"/>
              </a:solidFill>
            </a:rPr>
            <a:t>, </a:t>
          </a:r>
          <a:r>
            <a:rPr lang="ru-RU" sz="3600" dirty="0" err="1" smtClean="0">
              <a:solidFill>
                <a:schemeClr val="tx1"/>
              </a:solidFill>
            </a:rPr>
            <a:t>дентологія</a:t>
          </a:r>
          <a:r>
            <a:rPr lang="ru-RU" sz="3600" dirty="0" smtClean="0">
              <a:solidFill>
                <a:schemeClr val="tx1"/>
              </a:solidFill>
            </a:rPr>
            <a:t>)</a:t>
          </a:r>
          <a:endParaRPr lang="ru-RU" sz="3600" dirty="0">
            <a:solidFill>
              <a:schemeClr val="tx1"/>
            </a:solidFill>
          </a:endParaRPr>
        </a:p>
      </dgm:t>
    </dgm:pt>
    <dgm:pt modelId="{DF5A8E23-E2B3-4188-B317-DCFF9E7C8F7C}" type="parTrans" cxnId="{06E8234F-544C-40FE-8C3E-3E379E1DE5D3}">
      <dgm:prSet/>
      <dgm:spPr/>
      <dgm:t>
        <a:bodyPr/>
        <a:lstStyle/>
        <a:p>
          <a:endParaRPr lang="ru-RU"/>
        </a:p>
      </dgm:t>
    </dgm:pt>
    <dgm:pt modelId="{EA3E9960-560E-469B-898F-38525450796E}" type="sibTrans" cxnId="{06E8234F-544C-40FE-8C3E-3E379E1DE5D3}">
      <dgm:prSet/>
      <dgm:spPr/>
      <dgm:t>
        <a:bodyPr/>
        <a:lstStyle/>
        <a:p>
          <a:endParaRPr lang="ru-RU"/>
        </a:p>
      </dgm:t>
    </dgm:pt>
    <dgm:pt modelId="{41FD8EE8-18F8-448C-9725-C7B42B4F29D3}">
      <dgm:prSet phldrT="[Текст]"/>
      <dgm:spPr/>
      <dgm:t>
        <a:bodyPr/>
        <a:lstStyle/>
        <a:p>
          <a:pPr algn="just"/>
          <a:r>
            <a:rPr lang="ru-RU" b="1" dirty="0" smtClean="0">
              <a:solidFill>
                <a:schemeClr val="tx1"/>
              </a:solidFill>
            </a:rPr>
            <a:t>Практична медицина (</a:t>
          </a:r>
          <a:r>
            <a:rPr lang="ru-RU" b="1" dirty="0" err="1" smtClean="0">
              <a:solidFill>
                <a:schemeClr val="tx1"/>
              </a:solidFill>
            </a:rPr>
            <a:t>медична</a:t>
          </a:r>
          <a:r>
            <a:rPr lang="ru-RU" b="1" dirty="0" smtClean="0">
              <a:solidFill>
                <a:schemeClr val="tx1"/>
              </a:solidFill>
            </a:rPr>
            <a:t> практика</a:t>
          </a:r>
          <a:r>
            <a:rPr lang="ru-RU" dirty="0" smtClean="0">
              <a:solidFill>
                <a:schemeClr val="tx1"/>
              </a:solidFill>
            </a:rPr>
            <a:t>) - </a:t>
          </a:r>
          <a:r>
            <a:rPr lang="ru-RU" dirty="0" err="1" smtClean="0">
              <a:solidFill>
                <a:schemeClr val="tx1"/>
              </a:solidFill>
            </a:rPr>
            <a:t>це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галузь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медицини</a:t>
          </a:r>
          <a:r>
            <a:rPr lang="ru-RU" dirty="0" smtClean="0">
              <a:solidFill>
                <a:schemeClr val="tx1"/>
              </a:solidFill>
            </a:rPr>
            <a:t>, </a:t>
          </a:r>
          <a:r>
            <a:rPr lang="ru-RU" dirty="0" err="1" smtClean="0">
              <a:solidFill>
                <a:schemeClr val="tx1"/>
              </a:solidFill>
            </a:rPr>
            <a:t>що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застосовує</a:t>
          </a:r>
          <a:r>
            <a:rPr lang="ru-RU" dirty="0" smtClean="0">
              <a:solidFill>
                <a:schemeClr val="tx1"/>
              </a:solidFill>
            </a:rPr>
            <a:t> на </a:t>
          </a:r>
          <a:r>
            <a:rPr lang="ru-RU" dirty="0" err="1" smtClean="0">
              <a:solidFill>
                <a:schemeClr val="tx1"/>
              </a:solidFill>
            </a:rPr>
            <a:t>практиці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надбання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медичної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теорії</a:t>
          </a:r>
          <a:r>
            <a:rPr lang="ru-RU" dirty="0" smtClean="0">
              <a:solidFill>
                <a:schemeClr val="tx1"/>
              </a:solidFill>
            </a:rPr>
            <a:t> (</a:t>
          </a:r>
          <a:r>
            <a:rPr lang="ru-RU" dirty="0" err="1" smtClean="0">
              <a:solidFill>
                <a:schemeClr val="tx1"/>
              </a:solidFill>
            </a:rPr>
            <a:t>уололгія</a:t>
          </a:r>
          <a:r>
            <a:rPr lang="ru-RU" dirty="0" smtClean="0">
              <a:solidFill>
                <a:schemeClr val="tx1"/>
              </a:solidFill>
            </a:rPr>
            <a:t>, </a:t>
          </a:r>
          <a:r>
            <a:rPr lang="ru-RU" dirty="0" err="1" smtClean="0">
              <a:solidFill>
                <a:schemeClr val="tx1"/>
              </a:solidFill>
            </a:rPr>
            <a:t>стоматологія</a:t>
          </a:r>
          <a:r>
            <a:rPr lang="ru-RU" dirty="0" smtClean="0">
              <a:solidFill>
                <a:schemeClr val="tx1"/>
              </a:solidFill>
            </a:rPr>
            <a:t> і т.д.)</a:t>
          </a:r>
          <a:endParaRPr lang="ru-RU" dirty="0">
            <a:solidFill>
              <a:schemeClr val="tx1"/>
            </a:solidFill>
          </a:endParaRPr>
        </a:p>
      </dgm:t>
    </dgm:pt>
    <dgm:pt modelId="{99D9A0EB-B684-408C-ADAD-5A33AC401FD4}" type="parTrans" cxnId="{F7B7650A-473A-452B-9C69-42C9508CE6ED}">
      <dgm:prSet/>
      <dgm:spPr/>
      <dgm:t>
        <a:bodyPr/>
        <a:lstStyle/>
        <a:p>
          <a:endParaRPr lang="ru-RU"/>
        </a:p>
      </dgm:t>
    </dgm:pt>
    <dgm:pt modelId="{C588A382-06D8-40FB-BF59-83172C0B0B25}" type="sibTrans" cxnId="{F7B7650A-473A-452B-9C69-42C9508CE6ED}">
      <dgm:prSet/>
      <dgm:spPr/>
      <dgm:t>
        <a:bodyPr/>
        <a:lstStyle/>
        <a:p>
          <a:endParaRPr lang="ru-RU"/>
        </a:p>
      </dgm:t>
    </dgm:pt>
    <dgm:pt modelId="{CB027D8C-0455-4F65-9792-D38F80237406}" type="pres">
      <dgm:prSet presAssocID="{EC53D82C-9CCC-4428-BBDC-04E80E22FE38}" presName="composite" presStyleCnt="0">
        <dgm:presLayoutVars>
          <dgm:chMax val="1"/>
          <dgm:dir/>
          <dgm:resizeHandles val="exact"/>
        </dgm:presLayoutVars>
      </dgm:prSet>
      <dgm:spPr/>
    </dgm:pt>
    <dgm:pt modelId="{1C7ABB52-506C-4B02-A2A1-05AC49B8B1CA}" type="pres">
      <dgm:prSet presAssocID="{2AF662A7-4D2F-47C7-9459-24EBFB049012}" presName="roof" presStyleLbl="dkBgShp" presStyleIdx="0" presStyleCnt="2"/>
      <dgm:spPr/>
    </dgm:pt>
    <dgm:pt modelId="{15582A4C-5A3C-4D6F-A8A4-027097F65D3E}" type="pres">
      <dgm:prSet presAssocID="{2AF662A7-4D2F-47C7-9459-24EBFB049012}" presName="pillars" presStyleCnt="0"/>
      <dgm:spPr/>
    </dgm:pt>
    <dgm:pt modelId="{71DEC7A6-F2D3-41CF-987B-7FBEC58C8882}" type="pres">
      <dgm:prSet presAssocID="{2AF662A7-4D2F-47C7-9459-24EBFB049012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C16EFD-588D-465C-953D-45BE43FB9334}" type="pres">
      <dgm:prSet presAssocID="{41FD8EE8-18F8-448C-9725-C7B42B4F29D3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EE19C0-F259-43FC-A5E5-9741441AFA0D}" type="pres">
      <dgm:prSet presAssocID="{2AF662A7-4D2F-47C7-9459-24EBFB049012}" presName="base" presStyleLbl="dkBgShp" presStyleIdx="1" presStyleCnt="2"/>
      <dgm:spPr/>
    </dgm:pt>
  </dgm:ptLst>
  <dgm:cxnLst>
    <dgm:cxn modelId="{F7B7650A-473A-452B-9C69-42C9508CE6ED}" srcId="{2AF662A7-4D2F-47C7-9459-24EBFB049012}" destId="{41FD8EE8-18F8-448C-9725-C7B42B4F29D3}" srcOrd="1" destOrd="0" parTransId="{99D9A0EB-B684-408C-ADAD-5A33AC401FD4}" sibTransId="{C588A382-06D8-40FB-BF59-83172C0B0B25}"/>
    <dgm:cxn modelId="{B8CDD9E6-CF1D-479F-B752-DDC8A969DC74}" srcId="{EC53D82C-9CCC-4428-BBDC-04E80E22FE38}" destId="{2AF662A7-4D2F-47C7-9459-24EBFB049012}" srcOrd="0" destOrd="0" parTransId="{2F1CF506-04A4-4C16-B7F9-6C73A9470DCE}" sibTransId="{6F4DFC8E-6597-4A47-9AFE-657548DAFC48}"/>
    <dgm:cxn modelId="{BB8BCB17-3C64-491E-BE01-A45C9B6C9B40}" type="presOf" srcId="{C22812DD-6298-4EAD-9B17-02129B90A050}" destId="{71DEC7A6-F2D3-41CF-987B-7FBEC58C8882}" srcOrd="0" destOrd="0" presId="urn:microsoft.com/office/officeart/2005/8/layout/hList3"/>
    <dgm:cxn modelId="{DED1134E-42C3-45EA-876C-F28D81930E27}" type="presOf" srcId="{EC53D82C-9CCC-4428-BBDC-04E80E22FE38}" destId="{CB027D8C-0455-4F65-9792-D38F80237406}" srcOrd="0" destOrd="0" presId="urn:microsoft.com/office/officeart/2005/8/layout/hList3"/>
    <dgm:cxn modelId="{010CF096-69AF-4A02-8C50-D8F03C68B59C}" type="presOf" srcId="{2AF662A7-4D2F-47C7-9459-24EBFB049012}" destId="{1C7ABB52-506C-4B02-A2A1-05AC49B8B1CA}" srcOrd="0" destOrd="0" presId="urn:microsoft.com/office/officeart/2005/8/layout/hList3"/>
    <dgm:cxn modelId="{06E8234F-544C-40FE-8C3E-3E379E1DE5D3}" srcId="{2AF662A7-4D2F-47C7-9459-24EBFB049012}" destId="{C22812DD-6298-4EAD-9B17-02129B90A050}" srcOrd="0" destOrd="0" parTransId="{DF5A8E23-E2B3-4188-B317-DCFF9E7C8F7C}" sibTransId="{EA3E9960-560E-469B-898F-38525450796E}"/>
    <dgm:cxn modelId="{6F96CB73-E76E-4763-9726-F3FA2B669718}" type="presOf" srcId="{41FD8EE8-18F8-448C-9725-C7B42B4F29D3}" destId="{8EC16EFD-588D-465C-953D-45BE43FB9334}" srcOrd="0" destOrd="0" presId="urn:microsoft.com/office/officeart/2005/8/layout/hList3"/>
    <dgm:cxn modelId="{D53317C1-B6B6-4F14-A3A0-1144A89F13B1}" type="presParOf" srcId="{CB027D8C-0455-4F65-9792-D38F80237406}" destId="{1C7ABB52-506C-4B02-A2A1-05AC49B8B1CA}" srcOrd="0" destOrd="0" presId="urn:microsoft.com/office/officeart/2005/8/layout/hList3"/>
    <dgm:cxn modelId="{DAAB7739-ECBF-42CC-8DDD-7D1CB0926B77}" type="presParOf" srcId="{CB027D8C-0455-4F65-9792-D38F80237406}" destId="{15582A4C-5A3C-4D6F-A8A4-027097F65D3E}" srcOrd="1" destOrd="0" presId="urn:microsoft.com/office/officeart/2005/8/layout/hList3"/>
    <dgm:cxn modelId="{BD839C95-88D8-486E-AF80-579B85FB8B52}" type="presParOf" srcId="{15582A4C-5A3C-4D6F-A8A4-027097F65D3E}" destId="{71DEC7A6-F2D3-41CF-987B-7FBEC58C8882}" srcOrd="0" destOrd="0" presId="urn:microsoft.com/office/officeart/2005/8/layout/hList3"/>
    <dgm:cxn modelId="{34999ADF-C678-40C9-BCC3-1253EDAE4580}" type="presParOf" srcId="{15582A4C-5A3C-4D6F-A8A4-027097F65D3E}" destId="{8EC16EFD-588D-465C-953D-45BE43FB9334}" srcOrd="1" destOrd="0" presId="urn:microsoft.com/office/officeart/2005/8/layout/hList3"/>
    <dgm:cxn modelId="{4315E128-645C-404B-AEA2-BCB5ADD37761}" type="presParOf" srcId="{CB027D8C-0455-4F65-9792-D38F80237406}" destId="{89EE19C0-F259-43FC-A5E5-9741441AFA0D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E2A923-82DD-4328-B571-8D1206DCF291}" type="doc">
      <dgm:prSet loTypeId="urn:microsoft.com/office/officeart/2008/layout/LinedList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D25C390E-ED4D-414B-A5EA-329C7E48CB01}">
      <dgm:prSet phldrT="[Текст]"/>
      <dgm:spPr/>
      <dgm:t>
        <a:bodyPr/>
        <a:lstStyle/>
        <a:p>
          <a:r>
            <a:rPr lang="ru-RU" b="1" dirty="0" err="1" smtClean="0"/>
            <a:t>Основні</a:t>
          </a:r>
          <a:r>
            <a:rPr lang="ru-RU" b="1" dirty="0" smtClean="0"/>
            <a:t> </a:t>
          </a:r>
          <a:r>
            <a:rPr lang="ru-RU" b="1" dirty="0" err="1" smtClean="0"/>
            <a:t>підходи</a:t>
          </a:r>
          <a:r>
            <a:rPr lang="ru-RU" b="1" dirty="0" smtClean="0"/>
            <a:t> </a:t>
          </a:r>
          <a:r>
            <a:rPr lang="ru-RU" b="1" dirty="0" err="1" smtClean="0"/>
            <a:t>загальної</a:t>
          </a:r>
          <a:r>
            <a:rPr lang="ru-RU" b="1" dirty="0" smtClean="0"/>
            <a:t> </a:t>
          </a:r>
          <a:r>
            <a:rPr lang="ru-RU" b="1" dirty="0" err="1" smtClean="0"/>
            <a:t>медичної</a:t>
          </a:r>
          <a:r>
            <a:rPr lang="ru-RU" b="1" dirty="0" smtClean="0"/>
            <a:t> </a:t>
          </a:r>
          <a:r>
            <a:rPr lang="ru-RU" b="1" dirty="0" err="1" smtClean="0"/>
            <a:t>теорії</a:t>
          </a:r>
          <a:endParaRPr lang="ru-RU" b="1" dirty="0"/>
        </a:p>
      </dgm:t>
    </dgm:pt>
    <dgm:pt modelId="{9D5718E3-0C00-4B90-8676-D1E3CA9A56B3}" type="parTrans" cxnId="{3DA4202D-4620-4F0A-80B5-1C0B232FAB7D}">
      <dgm:prSet/>
      <dgm:spPr/>
      <dgm:t>
        <a:bodyPr/>
        <a:lstStyle/>
        <a:p>
          <a:endParaRPr lang="ru-RU"/>
        </a:p>
      </dgm:t>
    </dgm:pt>
    <dgm:pt modelId="{5C376C5C-8FDD-4E3B-AD65-0673124FFC7E}" type="sibTrans" cxnId="{3DA4202D-4620-4F0A-80B5-1C0B232FAB7D}">
      <dgm:prSet/>
      <dgm:spPr/>
      <dgm:t>
        <a:bodyPr/>
        <a:lstStyle/>
        <a:p>
          <a:endParaRPr lang="ru-RU"/>
        </a:p>
      </dgm:t>
    </dgm:pt>
    <dgm:pt modelId="{8340F9E5-0294-4835-A424-8D16DF0DF0A6}">
      <dgm:prSet phldrT="[Текст]"/>
      <dgm:spPr/>
      <dgm:t>
        <a:bodyPr/>
        <a:lstStyle/>
        <a:p>
          <a:pPr algn="just"/>
          <a:r>
            <a:rPr lang="ru-RU" b="1" i="1" dirty="0" err="1" smtClean="0"/>
            <a:t>вчення</a:t>
          </a:r>
          <a:r>
            <a:rPr lang="ru-RU" b="1" i="1" dirty="0" smtClean="0"/>
            <a:t> про </a:t>
          </a:r>
          <a:r>
            <a:rPr lang="ru-RU" b="1" i="1" dirty="0" err="1" smtClean="0"/>
            <a:t>стрес</a:t>
          </a:r>
          <a:endParaRPr lang="ru-RU" b="1" i="1" dirty="0"/>
        </a:p>
      </dgm:t>
    </dgm:pt>
    <dgm:pt modelId="{429667D0-61CA-461F-B865-51CA0A36F2E7}" type="parTrans" cxnId="{5674AE1D-B34A-485A-B6BF-87A3258695C0}">
      <dgm:prSet/>
      <dgm:spPr/>
      <dgm:t>
        <a:bodyPr/>
        <a:lstStyle/>
        <a:p>
          <a:endParaRPr lang="ru-RU"/>
        </a:p>
      </dgm:t>
    </dgm:pt>
    <dgm:pt modelId="{F58A7A4B-4545-4824-80ED-D2452F2304FE}" type="sibTrans" cxnId="{5674AE1D-B34A-485A-B6BF-87A3258695C0}">
      <dgm:prSet/>
      <dgm:spPr/>
      <dgm:t>
        <a:bodyPr/>
        <a:lstStyle/>
        <a:p>
          <a:endParaRPr lang="ru-RU"/>
        </a:p>
      </dgm:t>
    </dgm:pt>
    <dgm:pt modelId="{5C6400F9-C4B2-4B23-AABA-DF49B3A13444}">
      <dgm:prSet phldrT="[Текст]"/>
      <dgm:spPr/>
      <dgm:t>
        <a:bodyPr/>
        <a:lstStyle/>
        <a:p>
          <a:pPr algn="just"/>
          <a:r>
            <a:rPr lang="ru-RU" b="1" i="1" dirty="0" err="1" smtClean="0"/>
            <a:t>теорія</a:t>
          </a:r>
          <a:r>
            <a:rPr lang="ru-RU" b="1" i="1" dirty="0" smtClean="0"/>
            <a:t> хвороб </a:t>
          </a:r>
          <a:r>
            <a:rPr lang="ru-RU" b="1" i="1" dirty="0" err="1" smtClean="0"/>
            <a:t>цивілізації</a:t>
          </a:r>
          <a:endParaRPr lang="ru-RU" b="1" i="1" dirty="0"/>
        </a:p>
      </dgm:t>
    </dgm:pt>
    <dgm:pt modelId="{075FC02D-88A6-49EF-B90E-990099607CCE}" type="parTrans" cxnId="{B752DF51-53E8-49DA-AC84-318555C37A9D}">
      <dgm:prSet/>
      <dgm:spPr/>
      <dgm:t>
        <a:bodyPr/>
        <a:lstStyle/>
        <a:p>
          <a:endParaRPr lang="ru-RU"/>
        </a:p>
      </dgm:t>
    </dgm:pt>
    <dgm:pt modelId="{8E87BB37-5BBA-492F-B338-EF16C2B3E5F0}" type="sibTrans" cxnId="{B752DF51-53E8-49DA-AC84-318555C37A9D}">
      <dgm:prSet/>
      <dgm:spPr/>
      <dgm:t>
        <a:bodyPr/>
        <a:lstStyle/>
        <a:p>
          <a:endParaRPr lang="ru-RU"/>
        </a:p>
      </dgm:t>
    </dgm:pt>
    <dgm:pt modelId="{596CDA0E-438A-44BF-B474-2A337C56452A}">
      <dgm:prSet phldrT="[Текст]"/>
      <dgm:spPr/>
      <dgm:t>
        <a:bodyPr/>
        <a:lstStyle/>
        <a:p>
          <a:pPr algn="just"/>
          <a:r>
            <a:rPr lang="ru-RU" b="1" i="1" dirty="0" err="1" smtClean="0"/>
            <a:t>екологічний</a:t>
          </a:r>
          <a:r>
            <a:rPr lang="ru-RU" b="1" i="1" dirty="0" smtClean="0"/>
            <a:t> </a:t>
          </a:r>
          <a:r>
            <a:rPr lang="ru-RU" b="1" i="1" dirty="0" err="1" smtClean="0"/>
            <a:t>підхід</a:t>
          </a:r>
          <a:endParaRPr lang="ru-RU" b="1" i="1" dirty="0"/>
        </a:p>
      </dgm:t>
    </dgm:pt>
    <dgm:pt modelId="{D88FD87B-E91C-4D27-AFD7-55BF8428467B}" type="parTrans" cxnId="{A223FFD9-8397-48A8-BC6B-4F450FD4F79C}">
      <dgm:prSet/>
      <dgm:spPr/>
      <dgm:t>
        <a:bodyPr/>
        <a:lstStyle/>
        <a:p>
          <a:endParaRPr lang="ru-RU"/>
        </a:p>
      </dgm:t>
    </dgm:pt>
    <dgm:pt modelId="{853ABF4D-77E9-4E01-B49C-7AE55BA3662D}" type="sibTrans" cxnId="{A223FFD9-8397-48A8-BC6B-4F450FD4F79C}">
      <dgm:prSet/>
      <dgm:spPr/>
      <dgm:t>
        <a:bodyPr/>
        <a:lstStyle/>
        <a:p>
          <a:endParaRPr lang="ru-RU"/>
        </a:p>
      </dgm:t>
    </dgm:pt>
    <dgm:pt modelId="{487AD1E8-3C5E-423B-BD67-7EF85A756670}">
      <dgm:prSet phldrT="[Текст]"/>
      <dgm:spPr/>
      <dgm:t>
        <a:bodyPr/>
        <a:lstStyle/>
        <a:p>
          <a:pPr algn="just"/>
          <a:r>
            <a:rPr lang="ru-RU" b="1" i="1" dirty="0" err="1" smtClean="0"/>
            <a:t>психосоматика</a:t>
          </a:r>
          <a:endParaRPr lang="ru-RU" b="1" i="1" dirty="0"/>
        </a:p>
      </dgm:t>
    </dgm:pt>
    <dgm:pt modelId="{473BA0BD-E4C2-45B2-9882-8368F118095C}" type="parTrans" cxnId="{7684614E-0D2C-414A-AEE3-2EC4684B2145}">
      <dgm:prSet/>
      <dgm:spPr/>
      <dgm:t>
        <a:bodyPr/>
        <a:lstStyle/>
        <a:p>
          <a:endParaRPr lang="ru-RU"/>
        </a:p>
      </dgm:t>
    </dgm:pt>
    <dgm:pt modelId="{419B2435-22EE-43FD-A455-903CC5721831}" type="sibTrans" cxnId="{7684614E-0D2C-414A-AEE3-2EC4684B2145}">
      <dgm:prSet/>
      <dgm:spPr/>
      <dgm:t>
        <a:bodyPr/>
        <a:lstStyle/>
        <a:p>
          <a:endParaRPr lang="ru-RU"/>
        </a:p>
      </dgm:t>
    </dgm:pt>
    <dgm:pt modelId="{5A1AEDE7-467B-4357-91A0-647604F72360}">
      <dgm:prSet phldrT="[Текст]"/>
      <dgm:spPr/>
      <dgm:t>
        <a:bodyPr/>
        <a:lstStyle/>
        <a:p>
          <a:pPr algn="just"/>
          <a:r>
            <a:rPr lang="ru-RU" b="1" i="1" dirty="0" err="1" smtClean="0"/>
            <a:t>етологічний</a:t>
          </a:r>
          <a:r>
            <a:rPr lang="ru-RU" b="1" i="1" dirty="0" smtClean="0"/>
            <a:t> (</a:t>
          </a:r>
          <a:r>
            <a:rPr lang="ru-RU" b="1" i="1" dirty="0" err="1" smtClean="0"/>
            <a:t>поведінковий</a:t>
          </a:r>
          <a:r>
            <a:rPr lang="ru-RU" b="1" i="1" dirty="0" smtClean="0"/>
            <a:t>) </a:t>
          </a:r>
          <a:r>
            <a:rPr lang="ru-RU" b="1" i="1" dirty="0" err="1" smtClean="0"/>
            <a:t>підхід</a:t>
          </a:r>
          <a:endParaRPr lang="ru-RU" b="1" i="1" dirty="0"/>
        </a:p>
      </dgm:t>
    </dgm:pt>
    <dgm:pt modelId="{FBCA85BD-DB10-41BE-9BAE-F56B385FF9F7}" type="parTrans" cxnId="{6B8ABDCA-FE1D-46A6-9D64-D9E9972B6715}">
      <dgm:prSet/>
      <dgm:spPr/>
      <dgm:t>
        <a:bodyPr/>
        <a:lstStyle/>
        <a:p>
          <a:endParaRPr lang="ru-RU"/>
        </a:p>
      </dgm:t>
    </dgm:pt>
    <dgm:pt modelId="{C7893A43-59FA-44E5-94E6-CA80C963A6E4}" type="sibTrans" cxnId="{6B8ABDCA-FE1D-46A6-9D64-D9E9972B6715}">
      <dgm:prSet/>
      <dgm:spPr/>
      <dgm:t>
        <a:bodyPr/>
        <a:lstStyle/>
        <a:p>
          <a:endParaRPr lang="ru-RU"/>
        </a:p>
      </dgm:t>
    </dgm:pt>
    <dgm:pt modelId="{B70DCE6B-C42B-42E0-AC97-8347B96D7E0B}">
      <dgm:prSet phldrT="[Текст]"/>
      <dgm:spPr/>
      <dgm:t>
        <a:bodyPr/>
        <a:lstStyle/>
        <a:p>
          <a:pPr algn="just"/>
          <a:r>
            <a:rPr lang="ru-RU" b="1" i="1" dirty="0" err="1" smtClean="0"/>
            <a:t>біоетика</a:t>
          </a:r>
          <a:endParaRPr lang="ru-RU" b="1" i="1" dirty="0"/>
        </a:p>
      </dgm:t>
    </dgm:pt>
    <dgm:pt modelId="{D60A9301-0F16-45BB-AF5F-8B4E989087BE}" type="parTrans" cxnId="{6D7AA0A4-F5CB-45A9-A2B0-060DC8C8EA5E}">
      <dgm:prSet/>
      <dgm:spPr/>
      <dgm:t>
        <a:bodyPr/>
        <a:lstStyle/>
        <a:p>
          <a:endParaRPr lang="ru-RU"/>
        </a:p>
      </dgm:t>
    </dgm:pt>
    <dgm:pt modelId="{FFF357AB-C99A-4F99-B07B-102A3B344B01}" type="sibTrans" cxnId="{6D7AA0A4-F5CB-45A9-A2B0-060DC8C8EA5E}">
      <dgm:prSet/>
      <dgm:spPr/>
      <dgm:t>
        <a:bodyPr/>
        <a:lstStyle/>
        <a:p>
          <a:endParaRPr lang="ru-RU"/>
        </a:p>
      </dgm:t>
    </dgm:pt>
    <dgm:pt modelId="{22A84C64-AE07-4869-B6AD-6CB142F1C7BB}" type="pres">
      <dgm:prSet presAssocID="{CFE2A923-82DD-4328-B571-8D1206DCF291}" presName="vert0" presStyleCnt="0">
        <dgm:presLayoutVars>
          <dgm:dir/>
          <dgm:animOne val="branch"/>
          <dgm:animLvl val="lvl"/>
        </dgm:presLayoutVars>
      </dgm:prSet>
      <dgm:spPr/>
    </dgm:pt>
    <dgm:pt modelId="{56FBBC2F-E757-413F-BC37-0C37161CCD52}" type="pres">
      <dgm:prSet presAssocID="{D25C390E-ED4D-414B-A5EA-329C7E48CB01}" presName="thickLine" presStyleLbl="alignNode1" presStyleIdx="0" presStyleCnt="1"/>
      <dgm:spPr/>
    </dgm:pt>
    <dgm:pt modelId="{BC34507E-9F0C-4447-80E6-1F016D2D0057}" type="pres">
      <dgm:prSet presAssocID="{D25C390E-ED4D-414B-A5EA-329C7E48CB01}" presName="horz1" presStyleCnt="0"/>
      <dgm:spPr/>
    </dgm:pt>
    <dgm:pt modelId="{E88AC58A-3CB5-4866-B1D1-240F05A6EF5E}" type="pres">
      <dgm:prSet presAssocID="{D25C390E-ED4D-414B-A5EA-329C7E48CB01}" presName="tx1" presStyleLbl="revTx" presStyleIdx="0" presStyleCnt="7"/>
      <dgm:spPr/>
      <dgm:t>
        <a:bodyPr/>
        <a:lstStyle/>
        <a:p>
          <a:endParaRPr lang="ru-RU"/>
        </a:p>
      </dgm:t>
    </dgm:pt>
    <dgm:pt modelId="{C3A5D871-4E87-41E2-9684-1A960E8FB6A8}" type="pres">
      <dgm:prSet presAssocID="{D25C390E-ED4D-414B-A5EA-329C7E48CB01}" presName="vert1" presStyleCnt="0"/>
      <dgm:spPr/>
    </dgm:pt>
    <dgm:pt modelId="{824AAD93-6F39-4420-821A-50AE9FCB267D}" type="pres">
      <dgm:prSet presAssocID="{8340F9E5-0294-4835-A424-8D16DF0DF0A6}" presName="vertSpace2a" presStyleCnt="0"/>
      <dgm:spPr/>
    </dgm:pt>
    <dgm:pt modelId="{C4ABC5D6-A8C4-462E-AF01-D8F33F44CF8B}" type="pres">
      <dgm:prSet presAssocID="{8340F9E5-0294-4835-A424-8D16DF0DF0A6}" presName="horz2" presStyleCnt="0"/>
      <dgm:spPr/>
    </dgm:pt>
    <dgm:pt modelId="{7E4B05DF-32CB-4B7F-A709-CCF532DDD9B1}" type="pres">
      <dgm:prSet presAssocID="{8340F9E5-0294-4835-A424-8D16DF0DF0A6}" presName="horzSpace2" presStyleCnt="0"/>
      <dgm:spPr/>
    </dgm:pt>
    <dgm:pt modelId="{B25377BA-B001-44FF-AC3C-FCD851BCAFA2}" type="pres">
      <dgm:prSet presAssocID="{8340F9E5-0294-4835-A424-8D16DF0DF0A6}" presName="tx2" presStyleLbl="revTx" presStyleIdx="1" presStyleCnt="7"/>
      <dgm:spPr/>
      <dgm:t>
        <a:bodyPr/>
        <a:lstStyle/>
        <a:p>
          <a:endParaRPr lang="ru-RU"/>
        </a:p>
      </dgm:t>
    </dgm:pt>
    <dgm:pt modelId="{58A92AB4-AD34-4B8E-94DC-39CECE1AD3E7}" type="pres">
      <dgm:prSet presAssocID="{8340F9E5-0294-4835-A424-8D16DF0DF0A6}" presName="vert2" presStyleCnt="0"/>
      <dgm:spPr/>
    </dgm:pt>
    <dgm:pt modelId="{DEC1EDA8-FF5E-494B-B41D-41F702F6742E}" type="pres">
      <dgm:prSet presAssocID="{8340F9E5-0294-4835-A424-8D16DF0DF0A6}" presName="thinLine2b" presStyleLbl="callout" presStyleIdx="0" presStyleCnt="6"/>
      <dgm:spPr/>
    </dgm:pt>
    <dgm:pt modelId="{60834D24-FE3F-4030-9EE7-E684869315A6}" type="pres">
      <dgm:prSet presAssocID="{8340F9E5-0294-4835-A424-8D16DF0DF0A6}" presName="vertSpace2b" presStyleCnt="0"/>
      <dgm:spPr/>
    </dgm:pt>
    <dgm:pt modelId="{230824C2-B502-42E6-B411-6E3DCC590F59}" type="pres">
      <dgm:prSet presAssocID="{5C6400F9-C4B2-4B23-AABA-DF49B3A13444}" presName="horz2" presStyleCnt="0"/>
      <dgm:spPr/>
    </dgm:pt>
    <dgm:pt modelId="{23F41C75-4359-4FEC-B828-940F046DD371}" type="pres">
      <dgm:prSet presAssocID="{5C6400F9-C4B2-4B23-AABA-DF49B3A13444}" presName="horzSpace2" presStyleCnt="0"/>
      <dgm:spPr/>
    </dgm:pt>
    <dgm:pt modelId="{859A85FC-EF1C-48B9-97F9-675A3C59DA09}" type="pres">
      <dgm:prSet presAssocID="{5C6400F9-C4B2-4B23-AABA-DF49B3A13444}" presName="tx2" presStyleLbl="revTx" presStyleIdx="2" presStyleCnt="7"/>
      <dgm:spPr/>
      <dgm:t>
        <a:bodyPr/>
        <a:lstStyle/>
        <a:p>
          <a:endParaRPr lang="ru-RU"/>
        </a:p>
      </dgm:t>
    </dgm:pt>
    <dgm:pt modelId="{D81F5094-B245-495C-8EF8-15887746FC25}" type="pres">
      <dgm:prSet presAssocID="{5C6400F9-C4B2-4B23-AABA-DF49B3A13444}" presName="vert2" presStyleCnt="0"/>
      <dgm:spPr/>
    </dgm:pt>
    <dgm:pt modelId="{800CB126-63EC-4EC0-AA64-A54794F445B3}" type="pres">
      <dgm:prSet presAssocID="{5C6400F9-C4B2-4B23-AABA-DF49B3A13444}" presName="thinLine2b" presStyleLbl="callout" presStyleIdx="1" presStyleCnt="6"/>
      <dgm:spPr/>
    </dgm:pt>
    <dgm:pt modelId="{6AB369B6-1021-43B8-8CFF-FD459E808CD0}" type="pres">
      <dgm:prSet presAssocID="{5C6400F9-C4B2-4B23-AABA-DF49B3A13444}" presName="vertSpace2b" presStyleCnt="0"/>
      <dgm:spPr/>
    </dgm:pt>
    <dgm:pt modelId="{542EA1AB-604D-4B2A-BF25-63CA6A03332C}" type="pres">
      <dgm:prSet presAssocID="{596CDA0E-438A-44BF-B474-2A337C56452A}" presName="horz2" presStyleCnt="0"/>
      <dgm:spPr/>
    </dgm:pt>
    <dgm:pt modelId="{00ED75C5-D0A8-426B-AB94-8D54BD55D84F}" type="pres">
      <dgm:prSet presAssocID="{596CDA0E-438A-44BF-B474-2A337C56452A}" presName="horzSpace2" presStyleCnt="0"/>
      <dgm:spPr/>
    </dgm:pt>
    <dgm:pt modelId="{299887CE-06A6-4DCD-8999-7C5993336918}" type="pres">
      <dgm:prSet presAssocID="{596CDA0E-438A-44BF-B474-2A337C56452A}" presName="tx2" presStyleLbl="revTx" presStyleIdx="3" presStyleCnt="7"/>
      <dgm:spPr/>
      <dgm:t>
        <a:bodyPr/>
        <a:lstStyle/>
        <a:p>
          <a:endParaRPr lang="ru-RU"/>
        </a:p>
      </dgm:t>
    </dgm:pt>
    <dgm:pt modelId="{FA1520CE-A9C7-4EB3-A5F0-DF5A68D028F9}" type="pres">
      <dgm:prSet presAssocID="{596CDA0E-438A-44BF-B474-2A337C56452A}" presName="vert2" presStyleCnt="0"/>
      <dgm:spPr/>
    </dgm:pt>
    <dgm:pt modelId="{ECB9B5CF-D1FD-40F3-8A34-5BCB3E3935B7}" type="pres">
      <dgm:prSet presAssocID="{596CDA0E-438A-44BF-B474-2A337C56452A}" presName="thinLine2b" presStyleLbl="callout" presStyleIdx="2" presStyleCnt="6"/>
      <dgm:spPr/>
    </dgm:pt>
    <dgm:pt modelId="{6085415A-CB7E-4FC8-A4DE-D4D348FCC63A}" type="pres">
      <dgm:prSet presAssocID="{596CDA0E-438A-44BF-B474-2A337C56452A}" presName="vertSpace2b" presStyleCnt="0"/>
      <dgm:spPr/>
    </dgm:pt>
    <dgm:pt modelId="{B87DAAA8-F4BF-407F-BB89-F198346374F0}" type="pres">
      <dgm:prSet presAssocID="{487AD1E8-3C5E-423B-BD67-7EF85A756670}" presName="horz2" presStyleCnt="0"/>
      <dgm:spPr/>
    </dgm:pt>
    <dgm:pt modelId="{13CE8F0D-F13A-4D10-A0AD-4F749BE00FE4}" type="pres">
      <dgm:prSet presAssocID="{487AD1E8-3C5E-423B-BD67-7EF85A756670}" presName="horzSpace2" presStyleCnt="0"/>
      <dgm:spPr/>
    </dgm:pt>
    <dgm:pt modelId="{152E5C29-FB8F-47AB-8F21-CEA8FB526AFF}" type="pres">
      <dgm:prSet presAssocID="{487AD1E8-3C5E-423B-BD67-7EF85A756670}" presName="tx2" presStyleLbl="revTx" presStyleIdx="4" presStyleCnt="7"/>
      <dgm:spPr/>
      <dgm:t>
        <a:bodyPr/>
        <a:lstStyle/>
        <a:p>
          <a:endParaRPr lang="ru-RU"/>
        </a:p>
      </dgm:t>
    </dgm:pt>
    <dgm:pt modelId="{301E8902-E3EC-445C-A640-1E60A7674447}" type="pres">
      <dgm:prSet presAssocID="{487AD1E8-3C5E-423B-BD67-7EF85A756670}" presName="vert2" presStyleCnt="0"/>
      <dgm:spPr/>
    </dgm:pt>
    <dgm:pt modelId="{19C53256-C33A-48CD-ABC0-78CC6DD9D44B}" type="pres">
      <dgm:prSet presAssocID="{487AD1E8-3C5E-423B-BD67-7EF85A756670}" presName="thinLine2b" presStyleLbl="callout" presStyleIdx="3" presStyleCnt="6"/>
      <dgm:spPr/>
    </dgm:pt>
    <dgm:pt modelId="{132CFCB3-C07C-46D2-8A13-014C8390395E}" type="pres">
      <dgm:prSet presAssocID="{487AD1E8-3C5E-423B-BD67-7EF85A756670}" presName="vertSpace2b" presStyleCnt="0"/>
      <dgm:spPr/>
    </dgm:pt>
    <dgm:pt modelId="{19D3525B-D6B9-4105-80FD-6F55966232B4}" type="pres">
      <dgm:prSet presAssocID="{5A1AEDE7-467B-4357-91A0-647604F72360}" presName="horz2" presStyleCnt="0"/>
      <dgm:spPr/>
    </dgm:pt>
    <dgm:pt modelId="{74195035-842B-423B-A764-B3E2BEC2CAE5}" type="pres">
      <dgm:prSet presAssocID="{5A1AEDE7-467B-4357-91A0-647604F72360}" presName="horzSpace2" presStyleCnt="0"/>
      <dgm:spPr/>
    </dgm:pt>
    <dgm:pt modelId="{73FE625F-C6FE-41EE-8A43-044A06CBE1E3}" type="pres">
      <dgm:prSet presAssocID="{5A1AEDE7-467B-4357-91A0-647604F72360}" presName="tx2" presStyleLbl="revTx" presStyleIdx="5" presStyleCnt="7"/>
      <dgm:spPr/>
      <dgm:t>
        <a:bodyPr/>
        <a:lstStyle/>
        <a:p>
          <a:endParaRPr lang="ru-RU"/>
        </a:p>
      </dgm:t>
    </dgm:pt>
    <dgm:pt modelId="{99D86093-B7AC-4E13-A440-5C51217B0F1E}" type="pres">
      <dgm:prSet presAssocID="{5A1AEDE7-467B-4357-91A0-647604F72360}" presName="vert2" presStyleCnt="0"/>
      <dgm:spPr/>
    </dgm:pt>
    <dgm:pt modelId="{B4C41FF0-1AE2-4B3D-B5EE-F28AB902C4EC}" type="pres">
      <dgm:prSet presAssocID="{5A1AEDE7-467B-4357-91A0-647604F72360}" presName="thinLine2b" presStyleLbl="callout" presStyleIdx="4" presStyleCnt="6"/>
      <dgm:spPr/>
    </dgm:pt>
    <dgm:pt modelId="{A076FD08-FF0A-4E75-B4F3-6BE2AAE31C8D}" type="pres">
      <dgm:prSet presAssocID="{5A1AEDE7-467B-4357-91A0-647604F72360}" presName="vertSpace2b" presStyleCnt="0"/>
      <dgm:spPr/>
    </dgm:pt>
    <dgm:pt modelId="{F24C118C-C678-4E9E-897F-EA91F0D77DA5}" type="pres">
      <dgm:prSet presAssocID="{B70DCE6B-C42B-42E0-AC97-8347B96D7E0B}" presName="horz2" presStyleCnt="0"/>
      <dgm:spPr/>
    </dgm:pt>
    <dgm:pt modelId="{95B5AD88-67E6-4EFA-877A-17BF942058F3}" type="pres">
      <dgm:prSet presAssocID="{B70DCE6B-C42B-42E0-AC97-8347B96D7E0B}" presName="horzSpace2" presStyleCnt="0"/>
      <dgm:spPr/>
    </dgm:pt>
    <dgm:pt modelId="{B5F94B68-7ABF-43D4-A19D-F6EC1AF1B2DC}" type="pres">
      <dgm:prSet presAssocID="{B70DCE6B-C42B-42E0-AC97-8347B96D7E0B}" presName="tx2" presStyleLbl="revTx" presStyleIdx="6" presStyleCnt="7"/>
      <dgm:spPr/>
      <dgm:t>
        <a:bodyPr/>
        <a:lstStyle/>
        <a:p>
          <a:endParaRPr lang="ru-RU"/>
        </a:p>
      </dgm:t>
    </dgm:pt>
    <dgm:pt modelId="{36A39551-DC07-4492-A8B0-8CFB633DE334}" type="pres">
      <dgm:prSet presAssocID="{B70DCE6B-C42B-42E0-AC97-8347B96D7E0B}" presName="vert2" presStyleCnt="0"/>
      <dgm:spPr/>
    </dgm:pt>
    <dgm:pt modelId="{93DE94EB-2D8C-4854-931F-506186C24D6A}" type="pres">
      <dgm:prSet presAssocID="{B70DCE6B-C42B-42E0-AC97-8347B96D7E0B}" presName="thinLine2b" presStyleLbl="callout" presStyleIdx="5" presStyleCnt="6"/>
      <dgm:spPr/>
    </dgm:pt>
    <dgm:pt modelId="{AE4665B0-E106-4667-A52F-B028C844C234}" type="pres">
      <dgm:prSet presAssocID="{B70DCE6B-C42B-42E0-AC97-8347B96D7E0B}" presName="vertSpace2b" presStyleCnt="0"/>
      <dgm:spPr/>
    </dgm:pt>
  </dgm:ptLst>
  <dgm:cxnLst>
    <dgm:cxn modelId="{5674AE1D-B34A-485A-B6BF-87A3258695C0}" srcId="{D25C390E-ED4D-414B-A5EA-329C7E48CB01}" destId="{8340F9E5-0294-4835-A424-8D16DF0DF0A6}" srcOrd="0" destOrd="0" parTransId="{429667D0-61CA-461F-B865-51CA0A36F2E7}" sibTransId="{F58A7A4B-4545-4824-80ED-D2452F2304FE}"/>
    <dgm:cxn modelId="{66C81B8B-4FE2-4056-9FA3-79D0BE1BA917}" type="presOf" srcId="{5A1AEDE7-467B-4357-91A0-647604F72360}" destId="{73FE625F-C6FE-41EE-8A43-044A06CBE1E3}" srcOrd="0" destOrd="0" presId="urn:microsoft.com/office/officeart/2008/layout/LinedList"/>
    <dgm:cxn modelId="{81565E27-B257-4ED2-8005-94A2C89A1FE9}" type="presOf" srcId="{487AD1E8-3C5E-423B-BD67-7EF85A756670}" destId="{152E5C29-FB8F-47AB-8F21-CEA8FB526AFF}" srcOrd="0" destOrd="0" presId="urn:microsoft.com/office/officeart/2008/layout/LinedList"/>
    <dgm:cxn modelId="{00B364FF-6897-41A4-8D1A-43F7CFD2046F}" type="presOf" srcId="{596CDA0E-438A-44BF-B474-2A337C56452A}" destId="{299887CE-06A6-4DCD-8999-7C5993336918}" srcOrd="0" destOrd="0" presId="urn:microsoft.com/office/officeart/2008/layout/LinedList"/>
    <dgm:cxn modelId="{A223FFD9-8397-48A8-BC6B-4F450FD4F79C}" srcId="{D25C390E-ED4D-414B-A5EA-329C7E48CB01}" destId="{596CDA0E-438A-44BF-B474-2A337C56452A}" srcOrd="2" destOrd="0" parTransId="{D88FD87B-E91C-4D27-AFD7-55BF8428467B}" sibTransId="{853ABF4D-77E9-4E01-B49C-7AE55BA3662D}"/>
    <dgm:cxn modelId="{176B6257-7CEA-4895-8036-7A0D9451F5D5}" type="presOf" srcId="{8340F9E5-0294-4835-A424-8D16DF0DF0A6}" destId="{B25377BA-B001-44FF-AC3C-FCD851BCAFA2}" srcOrd="0" destOrd="0" presId="urn:microsoft.com/office/officeart/2008/layout/LinedList"/>
    <dgm:cxn modelId="{7684614E-0D2C-414A-AEE3-2EC4684B2145}" srcId="{D25C390E-ED4D-414B-A5EA-329C7E48CB01}" destId="{487AD1E8-3C5E-423B-BD67-7EF85A756670}" srcOrd="3" destOrd="0" parTransId="{473BA0BD-E4C2-45B2-9882-8368F118095C}" sibTransId="{419B2435-22EE-43FD-A455-903CC5721831}"/>
    <dgm:cxn modelId="{1FC94F7F-D4B1-40D8-B37E-BEC9092C470D}" type="presOf" srcId="{5C6400F9-C4B2-4B23-AABA-DF49B3A13444}" destId="{859A85FC-EF1C-48B9-97F9-675A3C59DA09}" srcOrd="0" destOrd="0" presId="urn:microsoft.com/office/officeart/2008/layout/LinedList"/>
    <dgm:cxn modelId="{6B8ABDCA-FE1D-46A6-9D64-D9E9972B6715}" srcId="{D25C390E-ED4D-414B-A5EA-329C7E48CB01}" destId="{5A1AEDE7-467B-4357-91A0-647604F72360}" srcOrd="4" destOrd="0" parTransId="{FBCA85BD-DB10-41BE-9BAE-F56B385FF9F7}" sibTransId="{C7893A43-59FA-44E5-94E6-CA80C963A6E4}"/>
    <dgm:cxn modelId="{6D7AA0A4-F5CB-45A9-A2B0-060DC8C8EA5E}" srcId="{D25C390E-ED4D-414B-A5EA-329C7E48CB01}" destId="{B70DCE6B-C42B-42E0-AC97-8347B96D7E0B}" srcOrd="5" destOrd="0" parTransId="{D60A9301-0F16-45BB-AF5F-8B4E989087BE}" sibTransId="{FFF357AB-C99A-4F99-B07B-102A3B344B01}"/>
    <dgm:cxn modelId="{F5F4996E-A303-4BA4-94A5-5F32C39FCBFC}" type="presOf" srcId="{B70DCE6B-C42B-42E0-AC97-8347B96D7E0B}" destId="{B5F94B68-7ABF-43D4-A19D-F6EC1AF1B2DC}" srcOrd="0" destOrd="0" presId="urn:microsoft.com/office/officeart/2008/layout/LinedList"/>
    <dgm:cxn modelId="{F19640D2-7DAE-427B-8C54-089DF9ABB325}" type="presOf" srcId="{D25C390E-ED4D-414B-A5EA-329C7E48CB01}" destId="{E88AC58A-3CB5-4866-B1D1-240F05A6EF5E}" srcOrd="0" destOrd="0" presId="urn:microsoft.com/office/officeart/2008/layout/LinedList"/>
    <dgm:cxn modelId="{3DA4202D-4620-4F0A-80B5-1C0B232FAB7D}" srcId="{CFE2A923-82DD-4328-B571-8D1206DCF291}" destId="{D25C390E-ED4D-414B-A5EA-329C7E48CB01}" srcOrd="0" destOrd="0" parTransId="{9D5718E3-0C00-4B90-8676-D1E3CA9A56B3}" sibTransId="{5C376C5C-8FDD-4E3B-AD65-0673124FFC7E}"/>
    <dgm:cxn modelId="{B752DF51-53E8-49DA-AC84-318555C37A9D}" srcId="{D25C390E-ED4D-414B-A5EA-329C7E48CB01}" destId="{5C6400F9-C4B2-4B23-AABA-DF49B3A13444}" srcOrd="1" destOrd="0" parTransId="{075FC02D-88A6-49EF-B90E-990099607CCE}" sibTransId="{8E87BB37-5BBA-492F-B338-EF16C2B3E5F0}"/>
    <dgm:cxn modelId="{531BEE04-2095-433E-98FB-9D0893A48355}" type="presOf" srcId="{CFE2A923-82DD-4328-B571-8D1206DCF291}" destId="{22A84C64-AE07-4869-B6AD-6CB142F1C7BB}" srcOrd="0" destOrd="0" presId="urn:microsoft.com/office/officeart/2008/layout/LinedList"/>
    <dgm:cxn modelId="{E91BF8DE-C347-4EE3-8984-1C3939094D97}" type="presParOf" srcId="{22A84C64-AE07-4869-B6AD-6CB142F1C7BB}" destId="{56FBBC2F-E757-413F-BC37-0C37161CCD52}" srcOrd="0" destOrd="0" presId="urn:microsoft.com/office/officeart/2008/layout/LinedList"/>
    <dgm:cxn modelId="{B3DA8162-37A6-4C67-8D39-F70830743D9D}" type="presParOf" srcId="{22A84C64-AE07-4869-B6AD-6CB142F1C7BB}" destId="{BC34507E-9F0C-4447-80E6-1F016D2D0057}" srcOrd="1" destOrd="0" presId="urn:microsoft.com/office/officeart/2008/layout/LinedList"/>
    <dgm:cxn modelId="{DD039D9A-5FAE-4340-986B-721829BFA5B6}" type="presParOf" srcId="{BC34507E-9F0C-4447-80E6-1F016D2D0057}" destId="{E88AC58A-3CB5-4866-B1D1-240F05A6EF5E}" srcOrd="0" destOrd="0" presId="urn:microsoft.com/office/officeart/2008/layout/LinedList"/>
    <dgm:cxn modelId="{59B20485-5A69-49AA-80AE-F98CA58D58DF}" type="presParOf" srcId="{BC34507E-9F0C-4447-80E6-1F016D2D0057}" destId="{C3A5D871-4E87-41E2-9684-1A960E8FB6A8}" srcOrd="1" destOrd="0" presId="urn:microsoft.com/office/officeart/2008/layout/LinedList"/>
    <dgm:cxn modelId="{17CA9790-88FE-4948-8C96-FC01997DDE57}" type="presParOf" srcId="{C3A5D871-4E87-41E2-9684-1A960E8FB6A8}" destId="{824AAD93-6F39-4420-821A-50AE9FCB267D}" srcOrd="0" destOrd="0" presId="urn:microsoft.com/office/officeart/2008/layout/LinedList"/>
    <dgm:cxn modelId="{14A6C4F1-F246-477F-B0B9-7917E31A159C}" type="presParOf" srcId="{C3A5D871-4E87-41E2-9684-1A960E8FB6A8}" destId="{C4ABC5D6-A8C4-462E-AF01-D8F33F44CF8B}" srcOrd="1" destOrd="0" presId="urn:microsoft.com/office/officeart/2008/layout/LinedList"/>
    <dgm:cxn modelId="{EEBEC3B1-9623-44BE-83D4-B2066CB5CC6A}" type="presParOf" srcId="{C4ABC5D6-A8C4-462E-AF01-D8F33F44CF8B}" destId="{7E4B05DF-32CB-4B7F-A709-CCF532DDD9B1}" srcOrd="0" destOrd="0" presId="urn:microsoft.com/office/officeart/2008/layout/LinedList"/>
    <dgm:cxn modelId="{992A6483-2E85-43DD-B9C4-0D4D6F2A2E20}" type="presParOf" srcId="{C4ABC5D6-A8C4-462E-AF01-D8F33F44CF8B}" destId="{B25377BA-B001-44FF-AC3C-FCD851BCAFA2}" srcOrd="1" destOrd="0" presId="urn:microsoft.com/office/officeart/2008/layout/LinedList"/>
    <dgm:cxn modelId="{D90B07A6-8ECD-403B-85B0-ECC7D15C6220}" type="presParOf" srcId="{C4ABC5D6-A8C4-462E-AF01-D8F33F44CF8B}" destId="{58A92AB4-AD34-4B8E-94DC-39CECE1AD3E7}" srcOrd="2" destOrd="0" presId="urn:microsoft.com/office/officeart/2008/layout/LinedList"/>
    <dgm:cxn modelId="{E0C23655-3BDA-4A89-8B45-D61669AEAFFA}" type="presParOf" srcId="{C3A5D871-4E87-41E2-9684-1A960E8FB6A8}" destId="{DEC1EDA8-FF5E-494B-B41D-41F702F6742E}" srcOrd="2" destOrd="0" presId="urn:microsoft.com/office/officeart/2008/layout/LinedList"/>
    <dgm:cxn modelId="{200A63C7-91F3-4A04-9406-ABA2F80E46BF}" type="presParOf" srcId="{C3A5D871-4E87-41E2-9684-1A960E8FB6A8}" destId="{60834D24-FE3F-4030-9EE7-E684869315A6}" srcOrd="3" destOrd="0" presId="urn:microsoft.com/office/officeart/2008/layout/LinedList"/>
    <dgm:cxn modelId="{F5F08041-9FBF-48BF-927C-34316E6B7E9E}" type="presParOf" srcId="{C3A5D871-4E87-41E2-9684-1A960E8FB6A8}" destId="{230824C2-B502-42E6-B411-6E3DCC590F59}" srcOrd="4" destOrd="0" presId="urn:microsoft.com/office/officeart/2008/layout/LinedList"/>
    <dgm:cxn modelId="{0C5D6691-B972-4880-BB3B-571202FF57DE}" type="presParOf" srcId="{230824C2-B502-42E6-B411-6E3DCC590F59}" destId="{23F41C75-4359-4FEC-B828-940F046DD371}" srcOrd="0" destOrd="0" presId="urn:microsoft.com/office/officeart/2008/layout/LinedList"/>
    <dgm:cxn modelId="{4E49DE71-6DBC-45B0-87B3-6B083D7A9E00}" type="presParOf" srcId="{230824C2-B502-42E6-B411-6E3DCC590F59}" destId="{859A85FC-EF1C-48B9-97F9-675A3C59DA09}" srcOrd="1" destOrd="0" presId="urn:microsoft.com/office/officeart/2008/layout/LinedList"/>
    <dgm:cxn modelId="{4A80795C-B37C-4B9D-ADFE-6DE06128CCD4}" type="presParOf" srcId="{230824C2-B502-42E6-B411-6E3DCC590F59}" destId="{D81F5094-B245-495C-8EF8-15887746FC25}" srcOrd="2" destOrd="0" presId="urn:microsoft.com/office/officeart/2008/layout/LinedList"/>
    <dgm:cxn modelId="{2412EC73-BCD0-45E1-9115-5A90FFFE677A}" type="presParOf" srcId="{C3A5D871-4E87-41E2-9684-1A960E8FB6A8}" destId="{800CB126-63EC-4EC0-AA64-A54794F445B3}" srcOrd="5" destOrd="0" presId="urn:microsoft.com/office/officeart/2008/layout/LinedList"/>
    <dgm:cxn modelId="{4E03729B-C07B-426F-A403-C8B3A2FABBA0}" type="presParOf" srcId="{C3A5D871-4E87-41E2-9684-1A960E8FB6A8}" destId="{6AB369B6-1021-43B8-8CFF-FD459E808CD0}" srcOrd="6" destOrd="0" presId="urn:microsoft.com/office/officeart/2008/layout/LinedList"/>
    <dgm:cxn modelId="{73B215A8-BBF6-403F-B21A-FEFC09D4CA01}" type="presParOf" srcId="{C3A5D871-4E87-41E2-9684-1A960E8FB6A8}" destId="{542EA1AB-604D-4B2A-BF25-63CA6A03332C}" srcOrd="7" destOrd="0" presId="urn:microsoft.com/office/officeart/2008/layout/LinedList"/>
    <dgm:cxn modelId="{DC7468ED-F1FC-4FA8-9EFA-FC3A96964FCB}" type="presParOf" srcId="{542EA1AB-604D-4B2A-BF25-63CA6A03332C}" destId="{00ED75C5-D0A8-426B-AB94-8D54BD55D84F}" srcOrd="0" destOrd="0" presId="urn:microsoft.com/office/officeart/2008/layout/LinedList"/>
    <dgm:cxn modelId="{C358BDD7-12F0-4A75-A580-6C1AC05BEBF9}" type="presParOf" srcId="{542EA1AB-604D-4B2A-BF25-63CA6A03332C}" destId="{299887CE-06A6-4DCD-8999-7C5993336918}" srcOrd="1" destOrd="0" presId="urn:microsoft.com/office/officeart/2008/layout/LinedList"/>
    <dgm:cxn modelId="{DA9213C7-8318-40F5-9890-754EAF05E94D}" type="presParOf" srcId="{542EA1AB-604D-4B2A-BF25-63CA6A03332C}" destId="{FA1520CE-A9C7-4EB3-A5F0-DF5A68D028F9}" srcOrd="2" destOrd="0" presId="urn:microsoft.com/office/officeart/2008/layout/LinedList"/>
    <dgm:cxn modelId="{D900A892-1207-4041-BC83-81B5B78BB771}" type="presParOf" srcId="{C3A5D871-4E87-41E2-9684-1A960E8FB6A8}" destId="{ECB9B5CF-D1FD-40F3-8A34-5BCB3E3935B7}" srcOrd="8" destOrd="0" presId="urn:microsoft.com/office/officeart/2008/layout/LinedList"/>
    <dgm:cxn modelId="{F6025F59-2906-4B0E-BA93-F5AFB5189DF2}" type="presParOf" srcId="{C3A5D871-4E87-41E2-9684-1A960E8FB6A8}" destId="{6085415A-CB7E-4FC8-A4DE-D4D348FCC63A}" srcOrd="9" destOrd="0" presId="urn:microsoft.com/office/officeart/2008/layout/LinedList"/>
    <dgm:cxn modelId="{FFAB7DF3-ADB8-47E0-BCB2-BB4131546620}" type="presParOf" srcId="{C3A5D871-4E87-41E2-9684-1A960E8FB6A8}" destId="{B87DAAA8-F4BF-407F-BB89-F198346374F0}" srcOrd="10" destOrd="0" presId="urn:microsoft.com/office/officeart/2008/layout/LinedList"/>
    <dgm:cxn modelId="{1118E64C-146A-4AB8-9398-DE6747FF3FC5}" type="presParOf" srcId="{B87DAAA8-F4BF-407F-BB89-F198346374F0}" destId="{13CE8F0D-F13A-4D10-A0AD-4F749BE00FE4}" srcOrd="0" destOrd="0" presId="urn:microsoft.com/office/officeart/2008/layout/LinedList"/>
    <dgm:cxn modelId="{6ED1CE20-54D3-4409-94BD-81AFCBC865D3}" type="presParOf" srcId="{B87DAAA8-F4BF-407F-BB89-F198346374F0}" destId="{152E5C29-FB8F-47AB-8F21-CEA8FB526AFF}" srcOrd="1" destOrd="0" presId="urn:microsoft.com/office/officeart/2008/layout/LinedList"/>
    <dgm:cxn modelId="{1FB31520-678F-452F-BAD2-150E21D19058}" type="presParOf" srcId="{B87DAAA8-F4BF-407F-BB89-F198346374F0}" destId="{301E8902-E3EC-445C-A640-1E60A7674447}" srcOrd="2" destOrd="0" presId="urn:microsoft.com/office/officeart/2008/layout/LinedList"/>
    <dgm:cxn modelId="{572E3131-DD9A-4632-B579-6A4EDAE6EFF5}" type="presParOf" srcId="{C3A5D871-4E87-41E2-9684-1A960E8FB6A8}" destId="{19C53256-C33A-48CD-ABC0-78CC6DD9D44B}" srcOrd="11" destOrd="0" presId="urn:microsoft.com/office/officeart/2008/layout/LinedList"/>
    <dgm:cxn modelId="{D83FC883-6413-4B1F-B115-98D22414785B}" type="presParOf" srcId="{C3A5D871-4E87-41E2-9684-1A960E8FB6A8}" destId="{132CFCB3-C07C-46D2-8A13-014C8390395E}" srcOrd="12" destOrd="0" presId="urn:microsoft.com/office/officeart/2008/layout/LinedList"/>
    <dgm:cxn modelId="{B35F8B9F-6E9F-4434-9946-767CCF13274E}" type="presParOf" srcId="{C3A5D871-4E87-41E2-9684-1A960E8FB6A8}" destId="{19D3525B-D6B9-4105-80FD-6F55966232B4}" srcOrd="13" destOrd="0" presId="urn:microsoft.com/office/officeart/2008/layout/LinedList"/>
    <dgm:cxn modelId="{BFE7DEC4-C1FC-4DD7-B87C-AFD323C347E2}" type="presParOf" srcId="{19D3525B-D6B9-4105-80FD-6F55966232B4}" destId="{74195035-842B-423B-A764-B3E2BEC2CAE5}" srcOrd="0" destOrd="0" presId="urn:microsoft.com/office/officeart/2008/layout/LinedList"/>
    <dgm:cxn modelId="{22D1A783-E791-4B73-ACE3-9B07CE4104E7}" type="presParOf" srcId="{19D3525B-D6B9-4105-80FD-6F55966232B4}" destId="{73FE625F-C6FE-41EE-8A43-044A06CBE1E3}" srcOrd="1" destOrd="0" presId="urn:microsoft.com/office/officeart/2008/layout/LinedList"/>
    <dgm:cxn modelId="{1A42AEF5-1A2E-488E-AE60-16B1E34A7A54}" type="presParOf" srcId="{19D3525B-D6B9-4105-80FD-6F55966232B4}" destId="{99D86093-B7AC-4E13-A440-5C51217B0F1E}" srcOrd="2" destOrd="0" presId="urn:microsoft.com/office/officeart/2008/layout/LinedList"/>
    <dgm:cxn modelId="{430530D3-CB5C-4E41-8B87-3EAC3FD464A5}" type="presParOf" srcId="{C3A5D871-4E87-41E2-9684-1A960E8FB6A8}" destId="{B4C41FF0-1AE2-4B3D-B5EE-F28AB902C4EC}" srcOrd="14" destOrd="0" presId="urn:microsoft.com/office/officeart/2008/layout/LinedList"/>
    <dgm:cxn modelId="{1DA5FD08-CD94-4892-A4D2-3A403CF05343}" type="presParOf" srcId="{C3A5D871-4E87-41E2-9684-1A960E8FB6A8}" destId="{A076FD08-FF0A-4E75-B4F3-6BE2AAE31C8D}" srcOrd="15" destOrd="0" presId="urn:microsoft.com/office/officeart/2008/layout/LinedList"/>
    <dgm:cxn modelId="{67DA73A8-D6D2-4EE1-854A-7C25F4105021}" type="presParOf" srcId="{C3A5D871-4E87-41E2-9684-1A960E8FB6A8}" destId="{F24C118C-C678-4E9E-897F-EA91F0D77DA5}" srcOrd="16" destOrd="0" presId="urn:microsoft.com/office/officeart/2008/layout/LinedList"/>
    <dgm:cxn modelId="{2535576F-6C26-4CE8-A4A8-16E827E42CAF}" type="presParOf" srcId="{F24C118C-C678-4E9E-897F-EA91F0D77DA5}" destId="{95B5AD88-67E6-4EFA-877A-17BF942058F3}" srcOrd="0" destOrd="0" presId="urn:microsoft.com/office/officeart/2008/layout/LinedList"/>
    <dgm:cxn modelId="{02B00D0B-134A-463F-8384-FA68F3BDDA3C}" type="presParOf" srcId="{F24C118C-C678-4E9E-897F-EA91F0D77DA5}" destId="{B5F94B68-7ABF-43D4-A19D-F6EC1AF1B2DC}" srcOrd="1" destOrd="0" presId="urn:microsoft.com/office/officeart/2008/layout/LinedList"/>
    <dgm:cxn modelId="{15669EF3-828D-4A47-82F4-7AF1CCA18913}" type="presParOf" srcId="{F24C118C-C678-4E9E-897F-EA91F0D77DA5}" destId="{36A39551-DC07-4492-A8B0-8CFB633DE334}" srcOrd="2" destOrd="0" presId="urn:microsoft.com/office/officeart/2008/layout/LinedList"/>
    <dgm:cxn modelId="{90DF010F-163D-40BD-A5F8-78A4989AA36E}" type="presParOf" srcId="{C3A5D871-4E87-41E2-9684-1A960E8FB6A8}" destId="{93DE94EB-2D8C-4854-931F-506186C24D6A}" srcOrd="17" destOrd="0" presId="urn:microsoft.com/office/officeart/2008/layout/LinedList"/>
    <dgm:cxn modelId="{FBB32F37-50B0-415F-BDC5-8E9B84B76324}" type="presParOf" srcId="{C3A5D871-4E87-41E2-9684-1A960E8FB6A8}" destId="{AE4665B0-E106-4667-A52F-B028C844C234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96DE38-353E-4C0B-9454-A82F1F2B9CBC}" type="doc">
      <dgm:prSet loTypeId="urn:microsoft.com/office/officeart/2005/8/layout/vList3" loCatId="list" qsTypeId="urn:microsoft.com/office/officeart/2005/8/quickstyle/simple1" qsCatId="simple" csTypeId="urn:microsoft.com/office/officeart/2005/8/colors/colorful5" csCatId="colorful" phldr="1"/>
      <dgm:spPr/>
    </dgm:pt>
    <dgm:pt modelId="{FAAC060D-CCA7-48F6-B429-11498ABF47ED}">
      <dgm:prSet phldrT="[Текст]"/>
      <dgm:spPr/>
      <dgm:t>
        <a:bodyPr/>
        <a:lstStyle/>
        <a:p>
          <a:pPr algn="just"/>
          <a:r>
            <a:rPr lang="ru-RU" b="1" dirty="0" err="1" smtClean="0">
              <a:solidFill>
                <a:schemeClr val="tx1"/>
              </a:solidFill>
            </a:rPr>
            <a:t>Біологічні</a:t>
          </a:r>
          <a:r>
            <a:rPr lang="ru-RU" b="1" dirty="0" smtClean="0">
              <a:solidFill>
                <a:schemeClr val="tx1"/>
              </a:solidFill>
            </a:rPr>
            <a:t> науки </a:t>
          </a:r>
          <a:r>
            <a:rPr lang="ru-RU" dirty="0" smtClean="0">
              <a:solidFill>
                <a:schemeClr val="tx1"/>
              </a:solidFill>
            </a:rPr>
            <a:t>про </a:t>
          </a:r>
          <a:r>
            <a:rPr lang="ru-RU" dirty="0" err="1" smtClean="0">
              <a:solidFill>
                <a:schemeClr val="tx1"/>
              </a:solidFill>
            </a:rPr>
            <a:t>організм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людини</a:t>
          </a:r>
          <a:r>
            <a:rPr lang="ru-RU" dirty="0" smtClean="0">
              <a:solidFill>
                <a:schemeClr val="tx1"/>
              </a:solidFill>
            </a:rPr>
            <a:t>, </a:t>
          </a:r>
          <a:r>
            <a:rPr lang="ru-RU" dirty="0" err="1" smtClean="0">
              <a:solidFill>
                <a:schemeClr val="tx1"/>
              </a:solidFill>
            </a:rPr>
            <a:t>його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властивості</a:t>
          </a:r>
          <a:r>
            <a:rPr lang="ru-RU" dirty="0" smtClean="0">
              <a:solidFill>
                <a:schemeClr val="tx1"/>
              </a:solidFill>
            </a:rPr>
            <a:t> та </a:t>
          </a:r>
          <a:r>
            <a:rPr lang="ru-RU" dirty="0" err="1" smtClean="0">
              <a:solidFill>
                <a:schemeClr val="tx1"/>
              </a:solidFill>
            </a:rPr>
            <a:t>інші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живі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організми</a:t>
          </a:r>
          <a:r>
            <a:rPr lang="ru-RU" dirty="0" smtClean="0">
              <a:solidFill>
                <a:schemeClr val="tx1"/>
              </a:solidFill>
            </a:rPr>
            <a:t> (</a:t>
          </a:r>
          <a:r>
            <a:rPr lang="ru-RU" dirty="0" err="1" smtClean="0">
              <a:solidFill>
                <a:schemeClr val="tx1"/>
              </a:solidFill>
            </a:rPr>
            <a:t>анатомія</a:t>
          </a:r>
          <a:r>
            <a:rPr lang="ru-RU" dirty="0" smtClean="0">
              <a:solidFill>
                <a:schemeClr val="tx1"/>
              </a:solidFill>
            </a:rPr>
            <a:t>, </a:t>
          </a:r>
          <a:r>
            <a:rPr lang="ru-RU" dirty="0" err="1" smtClean="0">
              <a:solidFill>
                <a:schemeClr val="tx1"/>
              </a:solidFill>
            </a:rPr>
            <a:t>фізіологія</a:t>
          </a:r>
          <a:r>
            <a:rPr lang="ru-RU" dirty="0" smtClean="0">
              <a:solidFill>
                <a:schemeClr val="tx1"/>
              </a:solidFill>
            </a:rPr>
            <a:t>, </a:t>
          </a:r>
          <a:r>
            <a:rPr lang="ru-RU" dirty="0" err="1" smtClean="0">
              <a:solidFill>
                <a:schemeClr val="tx1"/>
              </a:solidFill>
            </a:rPr>
            <a:t>ембріологія</a:t>
          </a:r>
          <a:r>
            <a:rPr lang="ru-RU" dirty="0" smtClean="0">
              <a:solidFill>
                <a:schemeClr val="tx1"/>
              </a:solidFill>
            </a:rPr>
            <a:t>, генетика, </a:t>
          </a:r>
          <a:r>
            <a:rPr lang="ru-RU" dirty="0" err="1" smtClean="0">
              <a:solidFill>
                <a:schemeClr val="tx1"/>
              </a:solidFill>
            </a:rPr>
            <a:t>вірусологія</a:t>
          </a:r>
          <a:r>
            <a:rPr lang="ru-RU" dirty="0" smtClean="0">
              <a:solidFill>
                <a:schemeClr val="tx1"/>
              </a:solidFill>
            </a:rPr>
            <a:t>, </a:t>
          </a:r>
          <a:r>
            <a:rPr lang="ru-RU" dirty="0" err="1" smtClean="0">
              <a:solidFill>
                <a:schemeClr val="tx1"/>
              </a:solidFill>
            </a:rPr>
            <a:t>мікробіологія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тощо</a:t>
          </a:r>
          <a:r>
            <a:rPr lang="ru-RU" dirty="0" smtClean="0">
              <a:solidFill>
                <a:schemeClr val="tx1"/>
              </a:solidFill>
            </a:rPr>
            <a:t>)</a:t>
          </a:r>
          <a:endParaRPr lang="ru-RU" dirty="0">
            <a:solidFill>
              <a:schemeClr val="tx1"/>
            </a:solidFill>
          </a:endParaRPr>
        </a:p>
      </dgm:t>
    </dgm:pt>
    <dgm:pt modelId="{119E5901-5742-4AF9-87F5-EC80F3D907AB}" type="parTrans" cxnId="{88AF260B-D8B3-4DF1-86BB-8A8423228A71}">
      <dgm:prSet/>
      <dgm:spPr/>
      <dgm:t>
        <a:bodyPr/>
        <a:lstStyle/>
        <a:p>
          <a:endParaRPr lang="ru-RU"/>
        </a:p>
      </dgm:t>
    </dgm:pt>
    <dgm:pt modelId="{EBB88CAC-54D4-4173-9E53-9B9AAC6D83A6}" type="sibTrans" cxnId="{88AF260B-D8B3-4DF1-86BB-8A8423228A71}">
      <dgm:prSet/>
      <dgm:spPr/>
      <dgm:t>
        <a:bodyPr/>
        <a:lstStyle/>
        <a:p>
          <a:endParaRPr lang="ru-RU"/>
        </a:p>
      </dgm:t>
    </dgm:pt>
    <dgm:pt modelId="{99D2F7CA-7C0D-42C8-9DA8-F70E4C09D72A}">
      <dgm:prSet phldrT="[Текст]" custT="1"/>
      <dgm:spPr/>
      <dgm:t>
        <a:bodyPr/>
        <a:lstStyle/>
        <a:p>
          <a:pPr algn="just"/>
          <a:r>
            <a:rPr lang="ru-RU" sz="4000" b="1" dirty="0" err="1" smtClean="0">
              <a:solidFill>
                <a:schemeClr val="tx1"/>
              </a:solidFill>
            </a:rPr>
            <a:t>Екологічні</a:t>
          </a:r>
          <a:r>
            <a:rPr lang="ru-RU" sz="4000" b="1" dirty="0" smtClean="0">
              <a:solidFill>
                <a:schemeClr val="tx1"/>
              </a:solidFill>
            </a:rPr>
            <a:t> науки </a:t>
          </a:r>
          <a:r>
            <a:rPr lang="ru-RU" sz="4000" dirty="0" smtClean="0">
              <a:solidFill>
                <a:schemeClr val="tx1"/>
              </a:solidFill>
            </a:rPr>
            <a:t>(</a:t>
          </a:r>
          <a:r>
            <a:rPr lang="ru-RU" sz="4000" dirty="0" err="1" smtClean="0">
              <a:solidFill>
                <a:schemeClr val="tx1"/>
              </a:solidFill>
            </a:rPr>
            <a:t>екологія</a:t>
          </a:r>
          <a:r>
            <a:rPr lang="ru-RU" sz="4000" dirty="0" smtClean="0">
              <a:solidFill>
                <a:schemeClr val="tx1"/>
              </a:solidFill>
            </a:rPr>
            <a:t> </a:t>
          </a:r>
          <a:r>
            <a:rPr lang="ru-RU" sz="4000" dirty="0" err="1" smtClean="0">
              <a:solidFill>
                <a:schemeClr val="tx1"/>
              </a:solidFill>
            </a:rPr>
            <a:t>людини</a:t>
          </a:r>
          <a:r>
            <a:rPr lang="ru-RU" sz="4000" dirty="0" smtClean="0">
              <a:solidFill>
                <a:schemeClr val="tx1"/>
              </a:solidFill>
            </a:rPr>
            <a:t>, </a:t>
          </a:r>
          <a:r>
            <a:rPr lang="ru-RU" sz="4000" dirty="0" err="1" smtClean="0">
              <a:solidFill>
                <a:schemeClr val="tx1"/>
              </a:solidFill>
            </a:rPr>
            <a:t>медична</a:t>
          </a:r>
          <a:r>
            <a:rPr lang="ru-RU" sz="4000" dirty="0" smtClean="0">
              <a:solidFill>
                <a:schemeClr val="tx1"/>
              </a:solidFill>
            </a:rPr>
            <a:t> </a:t>
          </a:r>
          <a:r>
            <a:rPr lang="ru-RU" sz="4000" dirty="0" err="1" smtClean="0">
              <a:solidFill>
                <a:schemeClr val="tx1"/>
              </a:solidFill>
            </a:rPr>
            <a:t>екологія</a:t>
          </a:r>
          <a:r>
            <a:rPr lang="ru-RU" sz="4000" dirty="0" smtClean="0">
              <a:solidFill>
                <a:schemeClr val="tx1"/>
              </a:solidFill>
            </a:rPr>
            <a:t>)</a:t>
          </a:r>
          <a:endParaRPr lang="ru-RU" sz="4000" dirty="0">
            <a:solidFill>
              <a:schemeClr val="tx1"/>
            </a:solidFill>
          </a:endParaRPr>
        </a:p>
      </dgm:t>
    </dgm:pt>
    <dgm:pt modelId="{F00E2081-D4DE-4FAD-96A1-3099B3867D97}" type="parTrans" cxnId="{83BDD4D9-67D7-4839-B37B-9587A8824C5B}">
      <dgm:prSet/>
      <dgm:spPr/>
      <dgm:t>
        <a:bodyPr/>
        <a:lstStyle/>
        <a:p>
          <a:endParaRPr lang="ru-RU"/>
        </a:p>
      </dgm:t>
    </dgm:pt>
    <dgm:pt modelId="{2053564C-738A-4D94-BEA5-8032375A8346}" type="sibTrans" cxnId="{83BDD4D9-67D7-4839-B37B-9587A8824C5B}">
      <dgm:prSet/>
      <dgm:spPr/>
      <dgm:t>
        <a:bodyPr/>
        <a:lstStyle/>
        <a:p>
          <a:endParaRPr lang="ru-RU"/>
        </a:p>
      </dgm:t>
    </dgm:pt>
    <dgm:pt modelId="{6F8A35D4-E639-41FF-8043-13062B11A3FC}">
      <dgm:prSet phldrT="[Текст]" custT="1"/>
      <dgm:spPr/>
      <dgm:t>
        <a:bodyPr/>
        <a:lstStyle/>
        <a:p>
          <a:pPr algn="just"/>
          <a:r>
            <a:rPr lang="ru-RU" sz="3200" b="1" dirty="0" err="1" smtClean="0">
              <a:solidFill>
                <a:schemeClr val="tx1"/>
              </a:solidFill>
            </a:rPr>
            <a:t>Суспільні</a:t>
          </a:r>
          <a:r>
            <a:rPr lang="ru-RU" sz="3200" b="1" dirty="0" smtClean="0">
              <a:solidFill>
                <a:schemeClr val="tx1"/>
              </a:solidFill>
            </a:rPr>
            <a:t> науки </a:t>
          </a:r>
          <a:r>
            <a:rPr lang="ru-RU" sz="3200" dirty="0" smtClean="0">
              <a:solidFill>
                <a:schemeClr val="tx1"/>
              </a:solidFill>
            </a:rPr>
            <a:t>(</a:t>
          </a:r>
          <a:r>
            <a:rPr lang="ru-RU" sz="3200" dirty="0" err="1" smtClean="0">
              <a:solidFill>
                <a:schemeClr val="tx1"/>
              </a:solidFill>
            </a:rPr>
            <a:t>філософія</a:t>
          </a:r>
          <a:r>
            <a:rPr lang="ru-RU" sz="3200" dirty="0" smtClean="0">
              <a:solidFill>
                <a:schemeClr val="tx1"/>
              </a:solidFill>
            </a:rPr>
            <a:t>, </a:t>
          </a:r>
          <a:r>
            <a:rPr lang="ru-RU" sz="3200" dirty="0" err="1" smtClean="0">
              <a:solidFill>
                <a:schemeClr val="tx1"/>
              </a:solidFill>
            </a:rPr>
            <a:t>етика</a:t>
          </a:r>
          <a:r>
            <a:rPr lang="ru-RU" sz="3200" dirty="0" smtClean="0">
              <a:solidFill>
                <a:schemeClr val="tx1"/>
              </a:solidFill>
            </a:rPr>
            <a:t>, </a:t>
          </a:r>
          <a:r>
            <a:rPr lang="ru-RU" sz="3200" dirty="0" err="1" smtClean="0">
              <a:solidFill>
                <a:schemeClr val="tx1"/>
              </a:solidFill>
            </a:rPr>
            <a:t>естетика</a:t>
          </a:r>
          <a:r>
            <a:rPr lang="ru-RU" sz="3200" dirty="0" smtClean="0">
              <a:solidFill>
                <a:schemeClr val="tx1"/>
              </a:solidFill>
            </a:rPr>
            <a:t>, </a:t>
          </a:r>
          <a:r>
            <a:rPr lang="ru-RU" sz="3200" dirty="0" err="1" smtClean="0">
              <a:solidFill>
                <a:schemeClr val="tx1"/>
              </a:solidFill>
            </a:rPr>
            <a:t>антропологія</a:t>
          </a:r>
          <a:r>
            <a:rPr lang="ru-RU" sz="3200" dirty="0" smtClean="0">
              <a:solidFill>
                <a:schemeClr val="tx1"/>
              </a:solidFill>
            </a:rPr>
            <a:t>)</a:t>
          </a:r>
          <a:endParaRPr lang="ru-RU" sz="3200" dirty="0">
            <a:solidFill>
              <a:schemeClr val="tx1"/>
            </a:solidFill>
          </a:endParaRPr>
        </a:p>
      </dgm:t>
    </dgm:pt>
    <dgm:pt modelId="{EE2B64F3-0F15-48EE-B55D-5934D6A15E53}" type="parTrans" cxnId="{3A4CEF43-12F8-4574-9F14-FD4C9220036C}">
      <dgm:prSet/>
      <dgm:spPr/>
      <dgm:t>
        <a:bodyPr/>
        <a:lstStyle/>
        <a:p>
          <a:endParaRPr lang="ru-RU"/>
        </a:p>
      </dgm:t>
    </dgm:pt>
    <dgm:pt modelId="{36EDF102-ECF9-463C-AA7B-0658D9FADE24}" type="sibTrans" cxnId="{3A4CEF43-12F8-4574-9F14-FD4C9220036C}">
      <dgm:prSet/>
      <dgm:spPr/>
      <dgm:t>
        <a:bodyPr/>
        <a:lstStyle/>
        <a:p>
          <a:endParaRPr lang="ru-RU"/>
        </a:p>
      </dgm:t>
    </dgm:pt>
    <dgm:pt modelId="{545721FE-D00F-4A92-8FD4-848F4DEB9890}">
      <dgm:prSet phldrT="[Текст]" custT="1"/>
      <dgm:spPr/>
      <dgm:t>
        <a:bodyPr/>
        <a:lstStyle/>
        <a:p>
          <a:pPr algn="just"/>
          <a:r>
            <a:rPr lang="ru-RU" sz="4000" b="1" dirty="0" err="1" smtClean="0">
              <a:solidFill>
                <a:schemeClr val="tx1"/>
              </a:solidFill>
            </a:rPr>
            <a:t>Технічні</a:t>
          </a:r>
          <a:r>
            <a:rPr lang="ru-RU" sz="4000" b="1" dirty="0" smtClean="0">
              <a:solidFill>
                <a:schemeClr val="tx1"/>
              </a:solidFill>
            </a:rPr>
            <a:t> науки </a:t>
          </a:r>
          <a:r>
            <a:rPr lang="ru-RU" sz="4000" dirty="0" smtClean="0">
              <a:solidFill>
                <a:schemeClr val="tx1"/>
              </a:solidFill>
            </a:rPr>
            <a:t>(</a:t>
          </a:r>
          <a:r>
            <a:rPr lang="ru-RU" sz="4000" dirty="0" err="1" smtClean="0">
              <a:solidFill>
                <a:schemeClr val="tx1"/>
              </a:solidFill>
            </a:rPr>
            <a:t>інформатика</a:t>
          </a:r>
          <a:r>
            <a:rPr lang="ru-RU" sz="4000" dirty="0" smtClean="0">
              <a:solidFill>
                <a:schemeClr val="tx1"/>
              </a:solidFill>
            </a:rPr>
            <a:t>, </a:t>
          </a:r>
          <a:r>
            <a:rPr lang="ru-RU" sz="4000" dirty="0" err="1" smtClean="0">
              <a:solidFill>
                <a:schemeClr val="tx1"/>
              </a:solidFill>
            </a:rPr>
            <a:t>кібернетика</a:t>
          </a:r>
          <a:r>
            <a:rPr lang="ru-RU" sz="4000" dirty="0" smtClean="0">
              <a:solidFill>
                <a:schemeClr val="tx1"/>
              </a:solidFill>
            </a:rPr>
            <a:t>)</a:t>
          </a:r>
          <a:endParaRPr lang="ru-RU" sz="4000" dirty="0">
            <a:solidFill>
              <a:schemeClr val="tx1"/>
            </a:solidFill>
          </a:endParaRPr>
        </a:p>
      </dgm:t>
    </dgm:pt>
    <dgm:pt modelId="{54B8B003-3765-4B86-B5B5-A0801DF7BF65}" type="parTrans" cxnId="{EB061366-0693-4606-A182-030788D34D49}">
      <dgm:prSet/>
      <dgm:spPr/>
      <dgm:t>
        <a:bodyPr/>
        <a:lstStyle/>
        <a:p>
          <a:endParaRPr lang="ru-RU"/>
        </a:p>
      </dgm:t>
    </dgm:pt>
    <dgm:pt modelId="{BB161796-8F9E-43D4-AC94-645E45F9C042}" type="sibTrans" cxnId="{EB061366-0693-4606-A182-030788D34D49}">
      <dgm:prSet/>
      <dgm:spPr/>
      <dgm:t>
        <a:bodyPr/>
        <a:lstStyle/>
        <a:p>
          <a:endParaRPr lang="ru-RU"/>
        </a:p>
      </dgm:t>
    </dgm:pt>
    <dgm:pt modelId="{604ACE32-52B0-43CE-AEC8-2A34D30EF39E}" type="pres">
      <dgm:prSet presAssocID="{0296DE38-353E-4C0B-9454-A82F1F2B9CBC}" presName="linearFlow" presStyleCnt="0">
        <dgm:presLayoutVars>
          <dgm:dir/>
          <dgm:resizeHandles val="exact"/>
        </dgm:presLayoutVars>
      </dgm:prSet>
      <dgm:spPr/>
    </dgm:pt>
    <dgm:pt modelId="{34119867-6729-49D0-B756-4F60B5DC991D}" type="pres">
      <dgm:prSet presAssocID="{FAAC060D-CCA7-48F6-B429-11498ABF47ED}" presName="composite" presStyleCnt="0"/>
      <dgm:spPr/>
    </dgm:pt>
    <dgm:pt modelId="{8CA0FC1A-2A45-451F-A376-B6D352F136BD}" type="pres">
      <dgm:prSet presAssocID="{FAAC060D-CCA7-48F6-B429-11498ABF47ED}" presName="imgShp" presStyleLbl="fgImgPlace1" presStyleIdx="0" presStyleCnt="4"/>
      <dgm:spPr/>
    </dgm:pt>
    <dgm:pt modelId="{CE6D4DBE-2C9B-41BC-9BE7-AC0787C3EAAC}" type="pres">
      <dgm:prSet presAssocID="{FAAC060D-CCA7-48F6-B429-11498ABF47ED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EF2191-0B2B-428D-9945-B04BF5C0E99F}" type="pres">
      <dgm:prSet presAssocID="{EBB88CAC-54D4-4173-9E53-9B9AAC6D83A6}" presName="spacing" presStyleCnt="0"/>
      <dgm:spPr/>
    </dgm:pt>
    <dgm:pt modelId="{9C617F0E-9E80-499E-9336-4439077B6A72}" type="pres">
      <dgm:prSet presAssocID="{99D2F7CA-7C0D-42C8-9DA8-F70E4C09D72A}" presName="composite" presStyleCnt="0"/>
      <dgm:spPr/>
    </dgm:pt>
    <dgm:pt modelId="{D35271C9-CF6C-4A8D-A122-FB30C8F01820}" type="pres">
      <dgm:prSet presAssocID="{99D2F7CA-7C0D-42C8-9DA8-F70E4C09D72A}" presName="imgShp" presStyleLbl="fgImgPlace1" presStyleIdx="1" presStyleCnt="4"/>
      <dgm:spPr/>
    </dgm:pt>
    <dgm:pt modelId="{EBFBC4D6-141D-4DC0-96B8-2315668F0890}" type="pres">
      <dgm:prSet presAssocID="{99D2F7CA-7C0D-42C8-9DA8-F70E4C09D72A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008F5A-7320-4A68-A79F-1D0DE94730C5}" type="pres">
      <dgm:prSet presAssocID="{2053564C-738A-4D94-BEA5-8032375A8346}" presName="spacing" presStyleCnt="0"/>
      <dgm:spPr/>
    </dgm:pt>
    <dgm:pt modelId="{0AEED1F7-651F-4936-9D36-5ED728C993AD}" type="pres">
      <dgm:prSet presAssocID="{6F8A35D4-E639-41FF-8043-13062B11A3FC}" presName="composite" presStyleCnt="0"/>
      <dgm:spPr/>
    </dgm:pt>
    <dgm:pt modelId="{A9F84200-F74B-4FA2-915C-E6A6A8487893}" type="pres">
      <dgm:prSet presAssocID="{6F8A35D4-E639-41FF-8043-13062B11A3FC}" presName="imgShp" presStyleLbl="fgImgPlace1" presStyleIdx="2" presStyleCnt="4"/>
      <dgm:spPr/>
    </dgm:pt>
    <dgm:pt modelId="{1E0AEEF2-A82E-4EE8-A0AC-70783F35E87A}" type="pres">
      <dgm:prSet presAssocID="{6F8A35D4-E639-41FF-8043-13062B11A3FC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D59A63-5358-4F8D-95C2-F998B0A93BC3}" type="pres">
      <dgm:prSet presAssocID="{36EDF102-ECF9-463C-AA7B-0658D9FADE24}" presName="spacing" presStyleCnt="0"/>
      <dgm:spPr/>
    </dgm:pt>
    <dgm:pt modelId="{2638AB53-B113-424A-86B2-DF5112770594}" type="pres">
      <dgm:prSet presAssocID="{545721FE-D00F-4A92-8FD4-848F4DEB9890}" presName="composite" presStyleCnt="0"/>
      <dgm:spPr/>
    </dgm:pt>
    <dgm:pt modelId="{A52E8E26-E3AF-49E2-94A6-1AD6311FF1E7}" type="pres">
      <dgm:prSet presAssocID="{545721FE-D00F-4A92-8FD4-848F4DEB9890}" presName="imgShp" presStyleLbl="fgImgPlace1" presStyleIdx="3" presStyleCnt="4"/>
      <dgm:spPr/>
    </dgm:pt>
    <dgm:pt modelId="{E9F29C2F-BDD9-47F8-97BE-25125EB15416}" type="pres">
      <dgm:prSet presAssocID="{545721FE-D00F-4A92-8FD4-848F4DEB9890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C4D684-2E90-4832-940C-1925014CD597}" type="presOf" srcId="{99D2F7CA-7C0D-42C8-9DA8-F70E4C09D72A}" destId="{EBFBC4D6-141D-4DC0-96B8-2315668F0890}" srcOrd="0" destOrd="0" presId="urn:microsoft.com/office/officeart/2005/8/layout/vList3"/>
    <dgm:cxn modelId="{317F181A-D3D1-4DE8-8ECC-E879BE3F4425}" type="presOf" srcId="{0296DE38-353E-4C0B-9454-A82F1F2B9CBC}" destId="{604ACE32-52B0-43CE-AEC8-2A34D30EF39E}" srcOrd="0" destOrd="0" presId="urn:microsoft.com/office/officeart/2005/8/layout/vList3"/>
    <dgm:cxn modelId="{EB061366-0693-4606-A182-030788D34D49}" srcId="{0296DE38-353E-4C0B-9454-A82F1F2B9CBC}" destId="{545721FE-D00F-4A92-8FD4-848F4DEB9890}" srcOrd="3" destOrd="0" parTransId="{54B8B003-3765-4B86-B5B5-A0801DF7BF65}" sibTransId="{BB161796-8F9E-43D4-AC94-645E45F9C042}"/>
    <dgm:cxn modelId="{83BDD4D9-67D7-4839-B37B-9587A8824C5B}" srcId="{0296DE38-353E-4C0B-9454-A82F1F2B9CBC}" destId="{99D2F7CA-7C0D-42C8-9DA8-F70E4C09D72A}" srcOrd="1" destOrd="0" parTransId="{F00E2081-D4DE-4FAD-96A1-3099B3867D97}" sibTransId="{2053564C-738A-4D94-BEA5-8032375A8346}"/>
    <dgm:cxn modelId="{F3C6F498-5C44-442B-995A-4E1D338F1D80}" type="presOf" srcId="{FAAC060D-CCA7-48F6-B429-11498ABF47ED}" destId="{CE6D4DBE-2C9B-41BC-9BE7-AC0787C3EAAC}" srcOrd="0" destOrd="0" presId="urn:microsoft.com/office/officeart/2005/8/layout/vList3"/>
    <dgm:cxn modelId="{820930D8-721B-41AF-A264-5AEB234D241B}" type="presOf" srcId="{545721FE-D00F-4A92-8FD4-848F4DEB9890}" destId="{E9F29C2F-BDD9-47F8-97BE-25125EB15416}" srcOrd="0" destOrd="0" presId="urn:microsoft.com/office/officeart/2005/8/layout/vList3"/>
    <dgm:cxn modelId="{88AF260B-D8B3-4DF1-86BB-8A8423228A71}" srcId="{0296DE38-353E-4C0B-9454-A82F1F2B9CBC}" destId="{FAAC060D-CCA7-48F6-B429-11498ABF47ED}" srcOrd="0" destOrd="0" parTransId="{119E5901-5742-4AF9-87F5-EC80F3D907AB}" sibTransId="{EBB88CAC-54D4-4173-9E53-9B9AAC6D83A6}"/>
    <dgm:cxn modelId="{3A4CEF43-12F8-4574-9F14-FD4C9220036C}" srcId="{0296DE38-353E-4C0B-9454-A82F1F2B9CBC}" destId="{6F8A35D4-E639-41FF-8043-13062B11A3FC}" srcOrd="2" destOrd="0" parTransId="{EE2B64F3-0F15-48EE-B55D-5934D6A15E53}" sibTransId="{36EDF102-ECF9-463C-AA7B-0658D9FADE24}"/>
    <dgm:cxn modelId="{E2A0D1A4-2CE3-4583-BE09-639915C7E5F6}" type="presOf" srcId="{6F8A35D4-E639-41FF-8043-13062B11A3FC}" destId="{1E0AEEF2-A82E-4EE8-A0AC-70783F35E87A}" srcOrd="0" destOrd="0" presId="urn:microsoft.com/office/officeart/2005/8/layout/vList3"/>
    <dgm:cxn modelId="{E08AB9EC-BCC1-4A72-AB75-6602095EDBFF}" type="presParOf" srcId="{604ACE32-52B0-43CE-AEC8-2A34D30EF39E}" destId="{34119867-6729-49D0-B756-4F60B5DC991D}" srcOrd="0" destOrd="0" presId="urn:microsoft.com/office/officeart/2005/8/layout/vList3"/>
    <dgm:cxn modelId="{BDE50B44-2F35-4B98-8507-E40D7F7E8BDC}" type="presParOf" srcId="{34119867-6729-49D0-B756-4F60B5DC991D}" destId="{8CA0FC1A-2A45-451F-A376-B6D352F136BD}" srcOrd="0" destOrd="0" presId="urn:microsoft.com/office/officeart/2005/8/layout/vList3"/>
    <dgm:cxn modelId="{848E6538-B7F2-4F3F-B797-CE46BB79E1FF}" type="presParOf" srcId="{34119867-6729-49D0-B756-4F60B5DC991D}" destId="{CE6D4DBE-2C9B-41BC-9BE7-AC0787C3EAAC}" srcOrd="1" destOrd="0" presId="urn:microsoft.com/office/officeart/2005/8/layout/vList3"/>
    <dgm:cxn modelId="{1BFDE20E-03D2-46F4-A63A-CA7EA239020B}" type="presParOf" srcId="{604ACE32-52B0-43CE-AEC8-2A34D30EF39E}" destId="{3FEF2191-0B2B-428D-9945-B04BF5C0E99F}" srcOrd="1" destOrd="0" presId="urn:microsoft.com/office/officeart/2005/8/layout/vList3"/>
    <dgm:cxn modelId="{944F7B66-74CF-4B8C-8848-446BEB848D34}" type="presParOf" srcId="{604ACE32-52B0-43CE-AEC8-2A34D30EF39E}" destId="{9C617F0E-9E80-499E-9336-4439077B6A72}" srcOrd="2" destOrd="0" presId="urn:microsoft.com/office/officeart/2005/8/layout/vList3"/>
    <dgm:cxn modelId="{D82DF8E2-9419-4FB0-930E-88A57285062D}" type="presParOf" srcId="{9C617F0E-9E80-499E-9336-4439077B6A72}" destId="{D35271C9-CF6C-4A8D-A122-FB30C8F01820}" srcOrd="0" destOrd="0" presId="urn:microsoft.com/office/officeart/2005/8/layout/vList3"/>
    <dgm:cxn modelId="{3946685F-7104-4033-A4C6-18554C25A12B}" type="presParOf" srcId="{9C617F0E-9E80-499E-9336-4439077B6A72}" destId="{EBFBC4D6-141D-4DC0-96B8-2315668F0890}" srcOrd="1" destOrd="0" presId="urn:microsoft.com/office/officeart/2005/8/layout/vList3"/>
    <dgm:cxn modelId="{F2351310-2F62-4470-B720-8B34B74F23A0}" type="presParOf" srcId="{604ACE32-52B0-43CE-AEC8-2A34D30EF39E}" destId="{99008F5A-7320-4A68-A79F-1D0DE94730C5}" srcOrd="3" destOrd="0" presId="urn:microsoft.com/office/officeart/2005/8/layout/vList3"/>
    <dgm:cxn modelId="{EA96A8BA-7F05-4992-814D-DA07C83B3B72}" type="presParOf" srcId="{604ACE32-52B0-43CE-AEC8-2A34D30EF39E}" destId="{0AEED1F7-651F-4936-9D36-5ED728C993AD}" srcOrd="4" destOrd="0" presId="urn:microsoft.com/office/officeart/2005/8/layout/vList3"/>
    <dgm:cxn modelId="{39E12E54-CC95-402C-BF69-221C6D4BB3DF}" type="presParOf" srcId="{0AEED1F7-651F-4936-9D36-5ED728C993AD}" destId="{A9F84200-F74B-4FA2-915C-E6A6A8487893}" srcOrd="0" destOrd="0" presId="urn:microsoft.com/office/officeart/2005/8/layout/vList3"/>
    <dgm:cxn modelId="{A41E9333-F126-43B9-BD63-AE8855AD6A53}" type="presParOf" srcId="{0AEED1F7-651F-4936-9D36-5ED728C993AD}" destId="{1E0AEEF2-A82E-4EE8-A0AC-70783F35E87A}" srcOrd="1" destOrd="0" presId="urn:microsoft.com/office/officeart/2005/8/layout/vList3"/>
    <dgm:cxn modelId="{EA27962A-3915-4B87-AD26-C6546F3ADBD6}" type="presParOf" srcId="{604ACE32-52B0-43CE-AEC8-2A34D30EF39E}" destId="{47D59A63-5358-4F8D-95C2-F998B0A93BC3}" srcOrd="5" destOrd="0" presId="urn:microsoft.com/office/officeart/2005/8/layout/vList3"/>
    <dgm:cxn modelId="{626C71A4-FE1E-4979-9986-D58FD6C3A3A3}" type="presParOf" srcId="{604ACE32-52B0-43CE-AEC8-2A34D30EF39E}" destId="{2638AB53-B113-424A-86B2-DF5112770594}" srcOrd="6" destOrd="0" presId="urn:microsoft.com/office/officeart/2005/8/layout/vList3"/>
    <dgm:cxn modelId="{62E68ABF-0B81-4159-82F7-392ADE24B32A}" type="presParOf" srcId="{2638AB53-B113-424A-86B2-DF5112770594}" destId="{A52E8E26-E3AF-49E2-94A6-1AD6311FF1E7}" srcOrd="0" destOrd="0" presId="urn:microsoft.com/office/officeart/2005/8/layout/vList3"/>
    <dgm:cxn modelId="{AA506A23-88A2-4A86-A31C-7646A9307FEA}" type="presParOf" srcId="{2638AB53-B113-424A-86B2-DF5112770594}" destId="{E9F29C2F-BDD9-47F8-97BE-25125EB1541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24C6735-745B-41E1-B8F8-B95FE311625D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F911526-65E1-49E6-9065-0D74AACE2304}">
      <dgm:prSet phldrT="[Текст]" custT="1"/>
      <dgm:spPr/>
      <dgm:t>
        <a:bodyPr/>
        <a:lstStyle/>
        <a:p>
          <a:pPr algn="just"/>
          <a:r>
            <a:rPr lang="ru-RU" sz="3200" dirty="0" err="1" smtClean="0">
              <a:solidFill>
                <a:schemeClr val="tx1"/>
              </a:solidFill>
            </a:rPr>
            <a:t>Знизити</a:t>
          </a:r>
          <a:r>
            <a:rPr lang="ru-RU" sz="3200" dirty="0" smtClean="0">
              <a:solidFill>
                <a:schemeClr val="tx1"/>
              </a:solidFill>
            </a:rPr>
            <a:t> </a:t>
          </a:r>
          <a:r>
            <a:rPr lang="ru-RU" sz="3200" dirty="0" err="1" smtClean="0">
              <a:solidFill>
                <a:schemeClr val="tx1"/>
              </a:solidFill>
            </a:rPr>
            <a:t>смертність</a:t>
          </a:r>
          <a:endParaRPr lang="ru-RU" sz="3200" dirty="0">
            <a:solidFill>
              <a:schemeClr val="tx1"/>
            </a:solidFill>
          </a:endParaRPr>
        </a:p>
      </dgm:t>
    </dgm:pt>
    <dgm:pt modelId="{A31C1848-1122-4BA6-B859-6DA670626BA8}" type="parTrans" cxnId="{792601DE-0019-4188-AF5E-6B4F88490039}">
      <dgm:prSet/>
      <dgm:spPr/>
      <dgm:t>
        <a:bodyPr/>
        <a:lstStyle/>
        <a:p>
          <a:endParaRPr lang="ru-RU"/>
        </a:p>
      </dgm:t>
    </dgm:pt>
    <dgm:pt modelId="{544AB4F9-1626-41D1-8C9E-6842B1A0239C}" type="sibTrans" cxnId="{792601DE-0019-4188-AF5E-6B4F88490039}">
      <dgm:prSet/>
      <dgm:spPr/>
      <dgm:t>
        <a:bodyPr/>
        <a:lstStyle/>
        <a:p>
          <a:endParaRPr lang="ru-RU"/>
        </a:p>
      </dgm:t>
    </dgm:pt>
    <dgm:pt modelId="{7325CC62-081B-44DF-835F-3238A44C6594}">
      <dgm:prSet phldrT="[Текст]" custT="1"/>
      <dgm:spPr/>
      <dgm:t>
        <a:bodyPr/>
        <a:lstStyle/>
        <a:p>
          <a:pPr algn="just"/>
          <a:r>
            <a:rPr lang="ru-RU" sz="2400" dirty="0" err="1" smtClean="0">
              <a:solidFill>
                <a:schemeClr val="tx1"/>
              </a:solidFill>
            </a:rPr>
            <a:t>Знизити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рівень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отримання</a:t>
          </a:r>
          <a:r>
            <a:rPr lang="ru-RU" sz="2400" dirty="0" smtClean="0">
              <a:solidFill>
                <a:schemeClr val="tx1"/>
              </a:solidFill>
            </a:rPr>
            <a:t> тяжких травм і </a:t>
          </a:r>
          <a:r>
            <a:rPr lang="ru-RU" sz="2400" dirty="0" err="1" smtClean="0">
              <a:solidFill>
                <a:schemeClr val="tx1"/>
              </a:solidFill>
            </a:rPr>
            <a:t>смертності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внаслідок</a:t>
          </a:r>
          <a:r>
            <a:rPr lang="ru-RU" sz="2400" dirty="0" smtClean="0">
              <a:solidFill>
                <a:schemeClr val="tx1"/>
              </a:solidFill>
            </a:rPr>
            <a:t> ДТП</a:t>
          </a:r>
          <a:endParaRPr lang="ru-RU" sz="2400" dirty="0">
            <a:solidFill>
              <a:schemeClr val="tx1"/>
            </a:solidFill>
          </a:endParaRPr>
        </a:p>
      </dgm:t>
    </dgm:pt>
    <dgm:pt modelId="{A596F97D-11CE-49BE-8381-E5CA66E1F507}" type="parTrans" cxnId="{F40F59D3-A8A1-4768-AF63-882A545B4072}">
      <dgm:prSet/>
      <dgm:spPr/>
      <dgm:t>
        <a:bodyPr/>
        <a:lstStyle/>
        <a:p>
          <a:endParaRPr lang="ru-RU"/>
        </a:p>
      </dgm:t>
    </dgm:pt>
    <dgm:pt modelId="{69DFEB80-3F79-4758-862E-4D8F534FE40D}" type="sibTrans" cxnId="{F40F59D3-A8A1-4768-AF63-882A545B4072}">
      <dgm:prSet/>
      <dgm:spPr/>
      <dgm:t>
        <a:bodyPr/>
        <a:lstStyle/>
        <a:p>
          <a:endParaRPr lang="ru-RU"/>
        </a:p>
      </dgm:t>
    </dgm:pt>
    <dgm:pt modelId="{C60C6C24-974F-4A25-A4CB-D4021A534C04}">
      <dgm:prSet phldrT="[Текст]" custT="1"/>
      <dgm:spPr/>
      <dgm:t>
        <a:bodyPr/>
        <a:lstStyle/>
        <a:p>
          <a:pPr algn="just"/>
          <a:r>
            <a:rPr lang="ru-RU" sz="2400" dirty="0" err="1" smtClean="0">
              <a:solidFill>
                <a:schemeClr val="tx1"/>
              </a:solidFill>
            </a:rPr>
            <a:t>Зупинити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епідемії</a:t>
          </a:r>
          <a:r>
            <a:rPr lang="ru-RU" sz="2400" dirty="0" smtClean="0">
              <a:solidFill>
                <a:schemeClr val="tx1"/>
              </a:solidFill>
            </a:rPr>
            <a:t> ВІЛ/</a:t>
          </a:r>
          <a:r>
            <a:rPr lang="ru-RU" sz="2400" dirty="0" err="1" smtClean="0">
              <a:solidFill>
                <a:schemeClr val="tx1"/>
              </a:solidFill>
            </a:rPr>
            <a:t>СНІДу</a:t>
          </a:r>
          <a:r>
            <a:rPr lang="ru-RU" sz="2400" dirty="0" smtClean="0">
              <a:solidFill>
                <a:schemeClr val="tx1"/>
              </a:solidFill>
            </a:rPr>
            <a:t> та </a:t>
          </a:r>
          <a:r>
            <a:rPr lang="ru-RU" sz="2400" dirty="0" err="1" smtClean="0">
              <a:solidFill>
                <a:schemeClr val="tx1"/>
              </a:solidFill>
            </a:rPr>
            <a:t>туберкульозу</a:t>
          </a:r>
          <a:r>
            <a:rPr lang="ru-RU" sz="2400" dirty="0" smtClean="0">
              <a:solidFill>
                <a:schemeClr val="tx1"/>
              </a:solidFill>
            </a:rPr>
            <a:t>, у т. ч. за </a:t>
          </a:r>
          <a:r>
            <a:rPr lang="ru-RU" sz="2400" dirty="0" err="1" smtClean="0">
              <a:solidFill>
                <a:schemeClr val="tx1"/>
              </a:solidFill>
            </a:rPr>
            <a:t>рахунок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використання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інноваційних</a:t>
          </a:r>
          <a:r>
            <a:rPr lang="ru-RU" sz="2400" dirty="0" smtClean="0">
              <a:solidFill>
                <a:schemeClr val="tx1"/>
              </a:solidFill>
            </a:rPr>
            <a:t> практик та </a:t>
          </a:r>
          <a:r>
            <a:rPr lang="ru-RU" sz="2400" dirty="0" err="1" smtClean="0">
              <a:solidFill>
                <a:schemeClr val="tx1"/>
              </a:solidFill>
            </a:rPr>
            <a:t>засобів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лікування</a:t>
          </a:r>
          <a:endParaRPr lang="ru-RU" sz="2400" dirty="0">
            <a:solidFill>
              <a:schemeClr val="tx1"/>
            </a:solidFill>
          </a:endParaRPr>
        </a:p>
      </dgm:t>
    </dgm:pt>
    <dgm:pt modelId="{DC077D0A-6574-45C3-BCC8-DD75C71C3EEC}" type="sibTrans" cxnId="{A0A86893-989F-41C2-A6CC-71A866D108BE}">
      <dgm:prSet/>
      <dgm:spPr/>
      <dgm:t>
        <a:bodyPr/>
        <a:lstStyle/>
        <a:p>
          <a:endParaRPr lang="ru-RU"/>
        </a:p>
      </dgm:t>
    </dgm:pt>
    <dgm:pt modelId="{719E98C5-2975-45DA-A6F5-120197A90CAF}" type="parTrans" cxnId="{A0A86893-989F-41C2-A6CC-71A866D108BE}">
      <dgm:prSet/>
      <dgm:spPr/>
      <dgm:t>
        <a:bodyPr/>
        <a:lstStyle/>
        <a:p>
          <a:endParaRPr lang="ru-RU"/>
        </a:p>
      </dgm:t>
    </dgm:pt>
    <dgm:pt modelId="{778D7E2F-FBE2-46F4-B3DE-9255EC3D11B7}">
      <dgm:prSet phldrT="[Текст]"/>
      <dgm:spPr/>
      <dgm:t>
        <a:bodyPr/>
        <a:lstStyle/>
        <a:p>
          <a:pPr algn="just"/>
          <a:r>
            <a:rPr lang="ru-RU" dirty="0" err="1" smtClean="0">
              <a:solidFill>
                <a:schemeClr val="tx1"/>
              </a:solidFill>
            </a:rPr>
            <a:t>Забезпечити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загальну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якісну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імунізацію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населення</a:t>
          </a:r>
          <a:r>
            <a:rPr lang="ru-RU" dirty="0" smtClean="0">
              <a:solidFill>
                <a:schemeClr val="tx1"/>
              </a:solidFill>
            </a:rPr>
            <a:t> з </a:t>
          </a:r>
          <a:r>
            <a:rPr lang="ru-RU" dirty="0" err="1" smtClean="0">
              <a:solidFill>
                <a:schemeClr val="tx1"/>
              </a:solidFill>
            </a:rPr>
            <a:t>використанням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інноваційних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препаратів</a:t>
          </a:r>
          <a:endParaRPr lang="ru-RU" dirty="0">
            <a:solidFill>
              <a:schemeClr val="tx1"/>
            </a:solidFill>
          </a:endParaRPr>
        </a:p>
      </dgm:t>
    </dgm:pt>
    <dgm:pt modelId="{4422B4CB-BF21-41A8-B3F7-181E3C7D16AA}" type="parTrans" cxnId="{1BBF58B2-D6A3-4A30-8D0F-5A9BEA301AF8}">
      <dgm:prSet/>
      <dgm:spPr/>
      <dgm:t>
        <a:bodyPr/>
        <a:lstStyle/>
        <a:p>
          <a:endParaRPr lang="ru-RU"/>
        </a:p>
      </dgm:t>
    </dgm:pt>
    <dgm:pt modelId="{375E7033-B94F-4330-8D80-AA76F409EB05}" type="sibTrans" cxnId="{1BBF58B2-D6A3-4A30-8D0F-5A9BEA301AF8}">
      <dgm:prSet/>
      <dgm:spPr/>
      <dgm:t>
        <a:bodyPr/>
        <a:lstStyle/>
        <a:p>
          <a:endParaRPr lang="ru-RU"/>
        </a:p>
      </dgm:t>
    </dgm:pt>
    <dgm:pt modelId="{5BA9D54A-0374-4755-93D3-491920BF49B4}">
      <dgm:prSet phldrT="[Текст]"/>
      <dgm:spPr/>
      <dgm:t>
        <a:bodyPr/>
        <a:lstStyle/>
        <a:p>
          <a:pPr algn="just"/>
          <a:r>
            <a:rPr lang="ru-RU" dirty="0" err="1" smtClean="0">
              <a:solidFill>
                <a:schemeClr val="tx1"/>
              </a:solidFill>
            </a:rPr>
            <a:t>Знизити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поширеність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тютюнокуріння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серед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населення</a:t>
          </a:r>
          <a:r>
            <a:rPr lang="ru-RU" dirty="0" smtClean="0">
              <a:solidFill>
                <a:schemeClr val="tx1"/>
              </a:solidFill>
            </a:rPr>
            <a:t> з </a:t>
          </a:r>
          <a:r>
            <a:rPr lang="ru-RU" dirty="0" err="1" smtClean="0">
              <a:solidFill>
                <a:schemeClr val="tx1"/>
              </a:solidFill>
            </a:rPr>
            <a:t>використанням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інноваційних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засобів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інформування</a:t>
          </a:r>
          <a:r>
            <a:rPr lang="ru-RU" dirty="0" smtClean="0">
              <a:solidFill>
                <a:schemeClr val="tx1"/>
              </a:solidFill>
            </a:rPr>
            <a:t> про </a:t>
          </a:r>
          <a:r>
            <a:rPr lang="ru-RU" dirty="0" err="1" smtClean="0">
              <a:solidFill>
                <a:schemeClr val="tx1"/>
              </a:solidFill>
            </a:rPr>
            <a:t>негативні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наслідки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тютюнокуріння</a:t>
          </a:r>
          <a:endParaRPr lang="ru-RU" dirty="0">
            <a:solidFill>
              <a:schemeClr val="tx1"/>
            </a:solidFill>
          </a:endParaRPr>
        </a:p>
      </dgm:t>
    </dgm:pt>
    <dgm:pt modelId="{098C75E9-D0E4-4C4A-A40A-E8BFCE5E4789}" type="parTrans" cxnId="{9E9DA5DF-38A5-4680-A850-71D3186AFF10}">
      <dgm:prSet/>
      <dgm:spPr/>
      <dgm:t>
        <a:bodyPr/>
        <a:lstStyle/>
        <a:p>
          <a:endParaRPr lang="ru-RU"/>
        </a:p>
      </dgm:t>
    </dgm:pt>
    <dgm:pt modelId="{A2F332E2-E957-49DE-B4EE-C7A6102DC96F}" type="sibTrans" cxnId="{9E9DA5DF-38A5-4680-A850-71D3186AFF10}">
      <dgm:prSet/>
      <dgm:spPr/>
      <dgm:t>
        <a:bodyPr/>
        <a:lstStyle/>
        <a:p>
          <a:endParaRPr lang="ru-RU"/>
        </a:p>
      </dgm:t>
    </dgm:pt>
    <dgm:pt modelId="{211CA330-7B6F-4CF9-9D1A-0ABD223F5121}">
      <dgm:prSet phldrT="[Текст]"/>
      <dgm:spPr/>
      <dgm:t>
        <a:bodyPr/>
        <a:lstStyle/>
        <a:p>
          <a:pPr algn="just"/>
          <a:r>
            <a:rPr lang="ru-RU" dirty="0" err="1" smtClean="0">
              <a:solidFill>
                <a:schemeClr val="tx1"/>
              </a:solidFill>
            </a:rPr>
            <a:t>Здійснити</a:t>
          </a:r>
          <a:r>
            <a:rPr lang="ru-RU" dirty="0" smtClean="0">
              <a:solidFill>
                <a:schemeClr val="tx1"/>
              </a:solidFill>
            </a:rPr>
            <a:t> реформу </a:t>
          </a:r>
          <a:r>
            <a:rPr lang="ru-RU" dirty="0" err="1" smtClean="0">
              <a:solidFill>
                <a:schemeClr val="tx1"/>
              </a:solidFill>
            </a:rPr>
            <a:t>фінансування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системи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охорони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здоров'я</a:t>
          </a:r>
          <a:endParaRPr lang="ru-RU" dirty="0">
            <a:solidFill>
              <a:schemeClr val="tx1"/>
            </a:solidFill>
          </a:endParaRPr>
        </a:p>
      </dgm:t>
    </dgm:pt>
    <dgm:pt modelId="{68463D4E-802E-43A9-8681-130CF284E9AD}" type="parTrans" cxnId="{64E6BE2E-DCBD-4CD5-BF76-C08EB4ED9F43}">
      <dgm:prSet/>
      <dgm:spPr/>
      <dgm:t>
        <a:bodyPr/>
        <a:lstStyle/>
        <a:p>
          <a:endParaRPr lang="ru-RU"/>
        </a:p>
      </dgm:t>
    </dgm:pt>
    <dgm:pt modelId="{B46A36B2-6D86-4BF3-BA63-F4AFFBA29E24}" type="sibTrans" cxnId="{64E6BE2E-DCBD-4CD5-BF76-C08EB4ED9F43}">
      <dgm:prSet/>
      <dgm:spPr/>
      <dgm:t>
        <a:bodyPr/>
        <a:lstStyle/>
        <a:p>
          <a:endParaRPr lang="ru-RU"/>
        </a:p>
      </dgm:t>
    </dgm:pt>
    <dgm:pt modelId="{AACB1817-628C-4ACF-BCCC-506474AEDDDE}" type="pres">
      <dgm:prSet presAssocID="{E24C6735-745B-41E1-B8F8-B95FE311625D}" presName="Name0" presStyleCnt="0">
        <dgm:presLayoutVars>
          <dgm:chMax val="7"/>
          <dgm:chPref val="7"/>
          <dgm:dir/>
        </dgm:presLayoutVars>
      </dgm:prSet>
      <dgm:spPr/>
    </dgm:pt>
    <dgm:pt modelId="{C39D397A-8D85-4893-87E6-D148F7A4871A}" type="pres">
      <dgm:prSet presAssocID="{E24C6735-745B-41E1-B8F8-B95FE311625D}" presName="Name1" presStyleCnt="0"/>
      <dgm:spPr/>
    </dgm:pt>
    <dgm:pt modelId="{46527772-A4C1-486D-947D-249E3EF02B87}" type="pres">
      <dgm:prSet presAssocID="{E24C6735-745B-41E1-B8F8-B95FE311625D}" presName="cycle" presStyleCnt="0"/>
      <dgm:spPr/>
    </dgm:pt>
    <dgm:pt modelId="{8A4E9102-0789-4454-9B8D-CA45CBF37106}" type="pres">
      <dgm:prSet presAssocID="{E24C6735-745B-41E1-B8F8-B95FE311625D}" presName="srcNode" presStyleLbl="node1" presStyleIdx="0" presStyleCnt="6"/>
      <dgm:spPr/>
    </dgm:pt>
    <dgm:pt modelId="{92AA0512-1857-4106-8709-C2F1FEE3C6D6}" type="pres">
      <dgm:prSet presAssocID="{E24C6735-745B-41E1-B8F8-B95FE311625D}" presName="conn" presStyleLbl="parChTrans1D2" presStyleIdx="0" presStyleCnt="1"/>
      <dgm:spPr/>
    </dgm:pt>
    <dgm:pt modelId="{F7B7A4CF-1F88-4224-9754-E488AD5501DD}" type="pres">
      <dgm:prSet presAssocID="{E24C6735-745B-41E1-B8F8-B95FE311625D}" presName="extraNode" presStyleLbl="node1" presStyleIdx="0" presStyleCnt="6"/>
      <dgm:spPr/>
    </dgm:pt>
    <dgm:pt modelId="{930B7463-5F73-48E8-87B3-5110555F6120}" type="pres">
      <dgm:prSet presAssocID="{E24C6735-745B-41E1-B8F8-B95FE311625D}" presName="dstNode" presStyleLbl="node1" presStyleIdx="0" presStyleCnt="6"/>
      <dgm:spPr/>
    </dgm:pt>
    <dgm:pt modelId="{BE093FDC-94EA-4608-BC86-EB20CFF8AFE8}" type="pres">
      <dgm:prSet presAssocID="{3F911526-65E1-49E6-9065-0D74AACE2304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A5D5BD-A12F-49BB-AA7E-5E64FEB04D54}" type="pres">
      <dgm:prSet presAssocID="{3F911526-65E1-49E6-9065-0D74AACE2304}" presName="accent_1" presStyleCnt="0"/>
      <dgm:spPr/>
    </dgm:pt>
    <dgm:pt modelId="{728EE5BF-9C85-45E1-B1E4-25AE05504394}" type="pres">
      <dgm:prSet presAssocID="{3F911526-65E1-49E6-9065-0D74AACE2304}" presName="accentRepeatNode" presStyleLbl="solidFgAcc1" presStyleIdx="0" presStyleCnt="6"/>
      <dgm:spPr/>
    </dgm:pt>
    <dgm:pt modelId="{62EC213B-4422-49EC-9743-C2A1B32642CF}" type="pres">
      <dgm:prSet presAssocID="{C60C6C24-974F-4A25-A4CB-D4021A534C04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DAB14F-EE5A-4911-B080-4D0CAE4CB39A}" type="pres">
      <dgm:prSet presAssocID="{C60C6C24-974F-4A25-A4CB-D4021A534C04}" presName="accent_2" presStyleCnt="0"/>
      <dgm:spPr/>
    </dgm:pt>
    <dgm:pt modelId="{B82FF6D6-64B9-402A-9EE8-E3590405D203}" type="pres">
      <dgm:prSet presAssocID="{C60C6C24-974F-4A25-A4CB-D4021A534C04}" presName="accentRepeatNode" presStyleLbl="solidFgAcc1" presStyleIdx="1" presStyleCnt="6"/>
      <dgm:spPr/>
    </dgm:pt>
    <dgm:pt modelId="{D394C02C-4648-4CE0-8E53-11104D8D316F}" type="pres">
      <dgm:prSet presAssocID="{7325CC62-081B-44DF-835F-3238A44C6594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8722B0-B80F-4F05-BF40-441C75FCC078}" type="pres">
      <dgm:prSet presAssocID="{7325CC62-081B-44DF-835F-3238A44C6594}" presName="accent_3" presStyleCnt="0"/>
      <dgm:spPr/>
    </dgm:pt>
    <dgm:pt modelId="{5A3313D9-2F41-4CBA-A924-A0AA488FE35A}" type="pres">
      <dgm:prSet presAssocID="{7325CC62-081B-44DF-835F-3238A44C6594}" presName="accentRepeatNode" presStyleLbl="solidFgAcc1" presStyleIdx="2" presStyleCnt="6"/>
      <dgm:spPr/>
    </dgm:pt>
    <dgm:pt modelId="{FB0DF801-AF6A-4806-8093-3ED728AB6478}" type="pres">
      <dgm:prSet presAssocID="{778D7E2F-FBE2-46F4-B3DE-9255EC3D11B7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7BBF2B-25E6-4211-A59C-464E147779C1}" type="pres">
      <dgm:prSet presAssocID="{778D7E2F-FBE2-46F4-B3DE-9255EC3D11B7}" presName="accent_4" presStyleCnt="0"/>
      <dgm:spPr/>
    </dgm:pt>
    <dgm:pt modelId="{E0D28E21-4D5F-4252-AF28-C927BEE0885A}" type="pres">
      <dgm:prSet presAssocID="{778D7E2F-FBE2-46F4-B3DE-9255EC3D11B7}" presName="accentRepeatNode" presStyleLbl="solidFgAcc1" presStyleIdx="3" presStyleCnt="6"/>
      <dgm:spPr/>
    </dgm:pt>
    <dgm:pt modelId="{5DB2352A-A21E-4836-B14E-1C75EEC6B1A4}" type="pres">
      <dgm:prSet presAssocID="{5BA9D54A-0374-4755-93D3-491920BF49B4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65DB2D-C120-42C0-BA93-8567F73BC963}" type="pres">
      <dgm:prSet presAssocID="{5BA9D54A-0374-4755-93D3-491920BF49B4}" presName="accent_5" presStyleCnt="0"/>
      <dgm:spPr/>
    </dgm:pt>
    <dgm:pt modelId="{283A2DBD-15B4-4354-8471-8C5CCD9DA830}" type="pres">
      <dgm:prSet presAssocID="{5BA9D54A-0374-4755-93D3-491920BF49B4}" presName="accentRepeatNode" presStyleLbl="solidFgAcc1" presStyleIdx="4" presStyleCnt="6"/>
      <dgm:spPr/>
    </dgm:pt>
    <dgm:pt modelId="{4D4376DC-3891-41E6-974C-6D9F6CCA558F}" type="pres">
      <dgm:prSet presAssocID="{211CA330-7B6F-4CF9-9D1A-0ABD223F5121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8C9D8D-6CED-4F22-A82E-AB1E58D864AB}" type="pres">
      <dgm:prSet presAssocID="{211CA330-7B6F-4CF9-9D1A-0ABD223F5121}" presName="accent_6" presStyleCnt="0"/>
      <dgm:spPr/>
    </dgm:pt>
    <dgm:pt modelId="{C40E84BA-34A8-4B27-AC0F-DE42C6618238}" type="pres">
      <dgm:prSet presAssocID="{211CA330-7B6F-4CF9-9D1A-0ABD223F5121}" presName="accentRepeatNode" presStyleLbl="solidFgAcc1" presStyleIdx="5" presStyleCnt="6"/>
      <dgm:spPr/>
    </dgm:pt>
  </dgm:ptLst>
  <dgm:cxnLst>
    <dgm:cxn modelId="{64E6BE2E-DCBD-4CD5-BF76-C08EB4ED9F43}" srcId="{E24C6735-745B-41E1-B8F8-B95FE311625D}" destId="{211CA330-7B6F-4CF9-9D1A-0ABD223F5121}" srcOrd="5" destOrd="0" parTransId="{68463D4E-802E-43A9-8681-130CF284E9AD}" sibTransId="{B46A36B2-6D86-4BF3-BA63-F4AFFBA29E24}"/>
    <dgm:cxn modelId="{792601DE-0019-4188-AF5E-6B4F88490039}" srcId="{E24C6735-745B-41E1-B8F8-B95FE311625D}" destId="{3F911526-65E1-49E6-9065-0D74AACE2304}" srcOrd="0" destOrd="0" parTransId="{A31C1848-1122-4BA6-B859-6DA670626BA8}" sibTransId="{544AB4F9-1626-41D1-8C9E-6842B1A0239C}"/>
    <dgm:cxn modelId="{D8D0FD24-EC0F-482E-A9C1-1F93437D3ABB}" type="presOf" srcId="{5BA9D54A-0374-4755-93D3-491920BF49B4}" destId="{5DB2352A-A21E-4836-B14E-1C75EEC6B1A4}" srcOrd="0" destOrd="0" presId="urn:microsoft.com/office/officeart/2008/layout/VerticalCurvedList"/>
    <dgm:cxn modelId="{5780A6BE-4B85-4684-BC52-2906491811F3}" type="presOf" srcId="{778D7E2F-FBE2-46F4-B3DE-9255EC3D11B7}" destId="{FB0DF801-AF6A-4806-8093-3ED728AB6478}" srcOrd="0" destOrd="0" presId="urn:microsoft.com/office/officeart/2008/layout/VerticalCurvedList"/>
    <dgm:cxn modelId="{A0A86893-989F-41C2-A6CC-71A866D108BE}" srcId="{E24C6735-745B-41E1-B8F8-B95FE311625D}" destId="{C60C6C24-974F-4A25-A4CB-D4021A534C04}" srcOrd="1" destOrd="0" parTransId="{719E98C5-2975-45DA-A6F5-120197A90CAF}" sibTransId="{DC077D0A-6574-45C3-BCC8-DD75C71C3EEC}"/>
    <dgm:cxn modelId="{BE201F61-3236-430C-99A5-230E1779C5AD}" type="presOf" srcId="{211CA330-7B6F-4CF9-9D1A-0ABD223F5121}" destId="{4D4376DC-3891-41E6-974C-6D9F6CCA558F}" srcOrd="0" destOrd="0" presId="urn:microsoft.com/office/officeart/2008/layout/VerticalCurvedList"/>
    <dgm:cxn modelId="{77B5368E-BF0D-42FB-956F-C090B889A7C8}" type="presOf" srcId="{C60C6C24-974F-4A25-A4CB-D4021A534C04}" destId="{62EC213B-4422-49EC-9743-C2A1B32642CF}" srcOrd="0" destOrd="0" presId="urn:microsoft.com/office/officeart/2008/layout/VerticalCurvedList"/>
    <dgm:cxn modelId="{9E9DA5DF-38A5-4680-A850-71D3186AFF10}" srcId="{E24C6735-745B-41E1-B8F8-B95FE311625D}" destId="{5BA9D54A-0374-4755-93D3-491920BF49B4}" srcOrd="4" destOrd="0" parTransId="{098C75E9-D0E4-4C4A-A40A-E8BFCE5E4789}" sibTransId="{A2F332E2-E957-49DE-B4EE-C7A6102DC96F}"/>
    <dgm:cxn modelId="{F40F59D3-A8A1-4768-AF63-882A545B4072}" srcId="{E24C6735-745B-41E1-B8F8-B95FE311625D}" destId="{7325CC62-081B-44DF-835F-3238A44C6594}" srcOrd="2" destOrd="0" parTransId="{A596F97D-11CE-49BE-8381-E5CA66E1F507}" sibTransId="{69DFEB80-3F79-4758-862E-4D8F534FE40D}"/>
    <dgm:cxn modelId="{E6755419-7B7F-482A-B60E-12AA4AF1C118}" type="presOf" srcId="{E24C6735-745B-41E1-B8F8-B95FE311625D}" destId="{AACB1817-628C-4ACF-BCCC-506474AEDDDE}" srcOrd="0" destOrd="0" presId="urn:microsoft.com/office/officeart/2008/layout/VerticalCurvedList"/>
    <dgm:cxn modelId="{1BBF58B2-D6A3-4A30-8D0F-5A9BEA301AF8}" srcId="{E24C6735-745B-41E1-B8F8-B95FE311625D}" destId="{778D7E2F-FBE2-46F4-B3DE-9255EC3D11B7}" srcOrd="3" destOrd="0" parTransId="{4422B4CB-BF21-41A8-B3F7-181E3C7D16AA}" sibTransId="{375E7033-B94F-4330-8D80-AA76F409EB05}"/>
    <dgm:cxn modelId="{0D24697B-8F0C-4200-9692-B1D3CEC5C117}" type="presOf" srcId="{3F911526-65E1-49E6-9065-0D74AACE2304}" destId="{BE093FDC-94EA-4608-BC86-EB20CFF8AFE8}" srcOrd="0" destOrd="0" presId="urn:microsoft.com/office/officeart/2008/layout/VerticalCurvedList"/>
    <dgm:cxn modelId="{8B8CFCC3-4C4F-488D-9038-EA89A46F4CAC}" type="presOf" srcId="{7325CC62-081B-44DF-835F-3238A44C6594}" destId="{D394C02C-4648-4CE0-8E53-11104D8D316F}" srcOrd="0" destOrd="0" presId="urn:microsoft.com/office/officeart/2008/layout/VerticalCurvedList"/>
    <dgm:cxn modelId="{8B85E301-7633-4511-B1FE-27CE2FF4FF7D}" type="presOf" srcId="{544AB4F9-1626-41D1-8C9E-6842B1A0239C}" destId="{92AA0512-1857-4106-8709-C2F1FEE3C6D6}" srcOrd="0" destOrd="0" presId="urn:microsoft.com/office/officeart/2008/layout/VerticalCurvedList"/>
    <dgm:cxn modelId="{303589BE-28AC-4506-9067-57F4E088BDD4}" type="presParOf" srcId="{AACB1817-628C-4ACF-BCCC-506474AEDDDE}" destId="{C39D397A-8D85-4893-87E6-D148F7A4871A}" srcOrd="0" destOrd="0" presId="urn:microsoft.com/office/officeart/2008/layout/VerticalCurvedList"/>
    <dgm:cxn modelId="{2DFD599D-2548-42E7-9A53-CB7B1342C5A1}" type="presParOf" srcId="{C39D397A-8D85-4893-87E6-D148F7A4871A}" destId="{46527772-A4C1-486D-947D-249E3EF02B87}" srcOrd="0" destOrd="0" presId="urn:microsoft.com/office/officeart/2008/layout/VerticalCurvedList"/>
    <dgm:cxn modelId="{604B3271-5A3A-406E-8ED0-AF8E6BB50674}" type="presParOf" srcId="{46527772-A4C1-486D-947D-249E3EF02B87}" destId="{8A4E9102-0789-4454-9B8D-CA45CBF37106}" srcOrd="0" destOrd="0" presId="urn:microsoft.com/office/officeart/2008/layout/VerticalCurvedList"/>
    <dgm:cxn modelId="{3D473769-9439-4290-B6EC-267FAEF21EC3}" type="presParOf" srcId="{46527772-A4C1-486D-947D-249E3EF02B87}" destId="{92AA0512-1857-4106-8709-C2F1FEE3C6D6}" srcOrd="1" destOrd="0" presId="urn:microsoft.com/office/officeart/2008/layout/VerticalCurvedList"/>
    <dgm:cxn modelId="{587E28FD-8687-4E44-8CE3-ACBAAD52EA76}" type="presParOf" srcId="{46527772-A4C1-486D-947D-249E3EF02B87}" destId="{F7B7A4CF-1F88-4224-9754-E488AD5501DD}" srcOrd="2" destOrd="0" presId="urn:microsoft.com/office/officeart/2008/layout/VerticalCurvedList"/>
    <dgm:cxn modelId="{FC806F0B-B98A-4D6E-9DCE-99A33CEB39B6}" type="presParOf" srcId="{46527772-A4C1-486D-947D-249E3EF02B87}" destId="{930B7463-5F73-48E8-87B3-5110555F6120}" srcOrd="3" destOrd="0" presId="urn:microsoft.com/office/officeart/2008/layout/VerticalCurvedList"/>
    <dgm:cxn modelId="{FFCDC6AF-2580-4940-A62D-81E395B64DB3}" type="presParOf" srcId="{C39D397A-8D85-4893-87E6-D148F7A4871A}" destId="{BE093FDC-94EA-4608-BC86-EB20CFF8AFE8}" srcOrd="1" destOrd="0" presId="urn:microsoft.com/office/officeart/2008/layout/VerticalCurvedList"/>
    <dgm:cxn modelId="{AB701BAE-1DAF-450A-9E20-C37DA24381FC}" type="presParOf" srcId="{C39D397A-8D85-4893-87E6-D148F7A4871A}" destId="{5EA5D5BD-A12F-49BB-AA7E-5E64FEB04D54}" srcOrd="2" destOrd="0" presId="urn:microsoft.com/office/officeart/2008/layout/VerticalCurvedList"/>
    <dgm:cxn modelId="{CF4D2A44-BBC6-46CE-8FE8-4EC0A307D4E5}" type="presParOf" srcId="{5EA5D5BD-A12F-49BB-AA7E-5E64FEB04D54}" destId="{728EE5BF-9C85-45E1-B1E4-25AE05504394}" srcOrd="0" destOrd="0" presId="urn:microsoft.com/office/officeart/2008/layout/VerticalCurvedList"/>
    <dgm:cxn modelId="{415D6946-5141-488C-B3F5-111D18FF7BD4}" type="presParOf" srcId="{C39D397A-8D85-4893-87E6-D148F7A4871A}" destId="{62EC213B-4422-49EC-9743-C2A1B32642CF}" srcOrd="3" destOrd="0" presId="urn:microsoft.com/office/officeart/2008/layout/VerticalCurvedList"/>
    <dgm:cxn modelId="{D2B8AB91-A93D-40C1-8051-CDA2EA1CE72E}" type="presParOf" srcId="{C39D397A-8D85-4893-87E6-D148F7A4871A}" destId="{18DAB14F-EE5A-4911-B080-4D0CAE4CB39A}" srcOrd="4" destOrd="0" presId="urn:microsoft.com/office/officeart/2008/layout/VerticalCurvedList"/>
    <dgm:cxn modelId="{02774D08-EDE4-4025-9AD5-4157FDAC492C}" type="presParOf" srcId="{18DAB14F-EE5A-4911-B080-4D0CAE4CB39A}" destId="{B82FF6D6-64B9-402A-9EE8-E3590405D203}" srcOrd="0" destOrd="0" presId="urn:microsoft.com/office/officeart/2008/layout/VerticalCurvedList"/>
    <dgm:cxn modelId="{A691109D-8B6B-461D-9E58-1C1A619425BF}" type="presParOf" srcId="{C39D397A-8D85-4893-87E6-D148F7A4871A}" destId="{D394C02C-4648-4CE0-8E53-11104D8D316F}" srcOrd="5" destOrd="0" presId="urn:microsoft.com/office/officeart/2008/layout/VerticalCurvedList"/>
    <dgm:cxn modelId="{C9D28CD8-E742-41BC-BD18-485344C0D8FF}" type="presParOf" srcId="{C39D397A-8D85-4893-87E6-D148F7A4871A}" destId="{958722B0-B80F-4F05-BF40-441C75FCC078}" srcOrd="6" destOrd="0" presId="urn:microsoft.com/office/officeart/2008/layout/VerticalCurvedList"/>
    <dgm:cxn modelId="{8AE069BA-3F61-4C63-833A-11A6BCDBEA2B}" type="presParOf" srcId="{958722B0-B80F-4F05-BF40-441C75FCC078}" destId="{5A3313D9-2F41-4CBA-A924-A0AA488FE35A}" srcOrd="0" destOrd="0" presId="urn:microsoft.com/office/officeart/2008/layout/VerticalCurvedList"/>
    <dgm:cxn modelId="{BFCF5524-2344-4D11-BE61-A9A8A1E28826}" type="presParOf" srcId="{C39D397A-8D85-4893-87E6-D148F7A4871A}" destId="{FB0DF801-AF6A-4806-8093-3ED728AB6478}" srcOrd="7" destOrd="0" presId="urn:microsoft.com/office/officeart/2008/layout/VerticalCurvedList"/>
    <dgm:cxn modelId="{1DB3C052-BF02-4D22-A41C-520F64488639}" type="presParOf" srcId="{C39D397A-8D85-4893-87E6-D148F7A4871A}" destId="{0C7BBF2B-25E6-4211-A59C-464E147779C1}" srcOrd="8" destOrd="0" presId="urn:microsoft.com/office/officeart/2008/layout/VerticalCurvedList"/>
    <dgm:cxn modelId="{62881487-A06D-439F-9FA0-9A8C34258BA4}" type="presParOf" srcId="{0C7BBF2B-25E6-4211-A59C-464E147779C1}" destId="{E0D28E21-4D5F-4252-AF28-C927BEE0885A}" srcOrd="0" destOrd="0" presId="urn:microsoft.com/office/officeart/2008/layout/VerticalCurvedList"/>
    <dgm:cxn modelId="{435CA041-D5C9-4902-93EF-BF24B5A108AE}" type="presParOf" srcId="{C39D397A-8D85-4893-87E6-D148F7A4871A}" destId="{5DB2352A-A21E-4836-B14E-1C75EEC6B1A4}" srcOrd="9" destOrd="0" presId="urn:microsoft.com/office/officeart/2008/layout/VerticalCurvedList"/>
    <dgm:cxn modelId="{3249E595-0E97-4D9F-A967-A33F708F7A82}" type="presParOf" srcId="{C39D397A-8D85-4893-87E6-D148F7A4871A}" destId="{1E65DB2D-C120-42C0-BA93-8567F73BC963}" srcOrd="10" destOrd="0" presId="urn:microsoft.com/office/officeart/2008/layout/VerticalCurvedList"/>
    <dgm:cxn modelId="{DFCC3709-506B-4C4F-86CA-BAB0F71C0B1B}" type="presParOf" srcId="{1E65DB2D-C120-42C0-BA93-8567F73BC963}" destId="{283A2DBD-15B4-4354-8471-8C5CCD9DA830}" srcOrd="0" destOrd="0" presId="urn:microsoft.com/office/officeart/2008/layout/VerticalCurvedList"/>
    <dgm:cxn modelId="{DDFD8C9B-0600-4612-A75B-F2376B254629}" type="presParOf" srcId="{C39D397A-8D85-4893-87E6-D148F7A4871A}" destId="{4D4376DC-3891-41E6-974C-6D9F6CCA558F}" srcOrd="11" destOrd="0" presId="urn:microsoft.com/office/officeart/2008/layout/VerticalCurvedList"/>
    <dgm:cxn modelId="{2C25BB85-E792-4D57-8A1E-80902DFD5B93}" type="presParOf" srcId="{C39D397A-8D85-4893-87E6-D148F7A4871A}" destId="{968C9D8D-6CED-4F22-A82E-AB1E58D864AB}" srcOrd="12" destOrd="0" presId="urn:microsoft.com/office/officeart/2008/layout/VerticalCurvedList"/>
    <dgm:cxn modelId="{97483496-246C-480D-8AB5-3B20A6F0EB5A}" type="presParOf" srcId="{968C9D8D-6CED-4F22-A82E-AB1E58D864AB}" destId="{C40E84BA-34A8-4B27-AC0F-DE42C661823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70F7305-BD14-4311-8EFE-C912D7BB3143}" type="doc">
      <dgm:prSet loTypeId="urn:microsoft.com/office/officeart/2005/8/layout/pList2" loCatId="picture" qsTypeId="urn:microsoft.com/office/officeart/2005/8/quickstyle/simple1" qsCatId="simple" csTypeId="urn:microsoft.com/office/officeart/2005/8/colors/colorful5" csCatId="colorful" phldr="1"/>
      <dgm:spPr/>
    </dgm:pt>
    <dgm:pt modelId="{D25F2C95-953F-4124-869B-15E120C77277}">
      <dgm:prSet phldrT="[Текст]"/>
      <dgm:spPr/>
      <dgm:t>
        <a:bodyPr/>
        <a:lstStyle/>
        <a:p>
          <a:pPr algn="just"/>
          <a:r>
            <a:rPr lang="ru-RU" b="1" dirty="0" smtClean="0">
              <a:solidFill>
                <a:schemeClr val="tx1"/>
              </a:solidFill>
            </a:rPr>
            <a:t>Д. К. </a:t>
          </a:r>
          <a:r>
            <a:rPr lang="ru-RU" b="1" dirty="0" err="1" smtClean="0">
              <a:solidFill>
                <a:schemeClr val="tx1"/>
              </a:solidFill>
            </a:rPr>
            <a:t>Заболотний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dirty="0" smtClean="0">
              <a:solidFill>
                <a:schemeClr val="tx1"/>
              </a:solidFill>
            </a:rPr>
            <a:t>(1866-1929) - </a:t>
          </a:r>
          <a:r>
            <a:rPr lang="ru-RU" dirty="0" err="1" smtClean="0">
              <a:solidFill>
                <a:schemeClr val="tx1"/>
              </a:solidFill>
            </a:rPr>
            <a:t>мікробіолог</a:t>
          </a:r>
          <a:r>
            <a:rPr lang="ru-RU" dirty="0" smtClean="0">
              <a:solidFill>
                <a:schemeClr val="tx1"/>
              </a:solidFill>
            </a:rPr>
            <a:t> і </a:t>
          </a:r>
          <a:r>
            <a:rPr lang="ru-RU" dirty="0" err="1" smtClean="0">
              <a:solidFill>
                <a:schemeClr val="tx1"/>
              </a:solidFill>
            </a:rPr>
            <a:t>епідеміолог</a:t>
          </a:r>
          <a:r>
            <a:rPr lang="ru-RU" dirty="0" smtClean="0">
              <a:solidFill>
                <a:schemeClr val="tx1"/>
              </a:solidFill>
            </a:rPr>
            <a:t>, </a:t>
          </a:r>
          <a:r>
            <a:rPr lang="ru-RU" dirty="0" err="1" smtClean="0">
              <a:solidFill>
                <a:schemeClr val="tx1"/>
              </a:solidFill>
            </a:rPr>
            <a:t>досліджував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вогнища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чуми</a:t>
          </a:r>
          <a:r>
            <a:rPr lang="ru-RU" dirty="0" smtClean="0">
              <a:solidFill>
                <a:schemeClr val="tx1"/>
              </a:solidFill>
            </a:rPr>
            <a:t> та </a:t>
          </a:r>
          <a:r>
            <a:rPr lang="ru-RU" dirty="0" err="1" smtClean="0">
              <a:solidFill>
                <a:schemeClr val="tx1"/>
              </a:solidFill>
            </a:rPr>
            <a:t>організував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боротьбу</a:t>
          </a:r>
          <a:r>
            <a:rPr lang="ru-RU" dirty="0" smtClean="0">
              <a:solidFill>
                <a:schemeClr val="tx1"/>
              </a:solidFill>
            </a:rPr>
            <a:t> з нею, </a:t>
          </a:r>
          <a:r>
            <a:rPr lang="ru-RU" dirty="0" err="1" smtClean="0">
              <a:solidFill>
                <a:schemeClr val="tx1"/>
              </a:solidFill>
            </a:rPr>
            <a:t>довів</a:t>
          </a:r>
          <a:r>
            <a:rPr lang="ru-RU" dirty="0" smtClean="0">
              <a:solidFill>
                <a:schemeClr val="tx1"/>
              </a:solidFill>
            </a:rPr>
            <a:t> роль </a:t>
          </a:r>
          <a:r>
            <a:rPr lang="ru-RU" dirty="0" err="1" smtClean="0">
              <a:solidFill>
                <a:schemeClr val="tx1"/>
              </a:solidFill>
            </a:rPr>
            <a:t>степових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гризунів</a:t>
          </a:r>
          <a:r>
            <a:rPr lang="ru-RU" dirty="0" smtClean="0">
              <a:solidFill>
                <a:schemeClr val="tx1"/>
              </a:solidFill>
            </a:rPr>
            <a:t> у </a:t>
          </a:r>
          <a:r>
            <a:rPr lang="ru-RU" dirty="0" err="1" smtClean="0">
              <a:solidFill>
                <a:schemeClr val="tx1"/>
              </a:solidFill>
            </a:rPr>
            <a:t>розповсюдженні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епідемії</a:t>
          </a:r>
          <a:endParaRPr lang="ru-RU" dirty="0">
            <a:solidFill>
              <a:schemeClr val="tx1"/>
            </a:solidFill>
          </a:endParaRPr>
        </a:p>
      </dgm:t>
    </dgm:pt>
    <dgm:pt modelId="{DD032DE0-D2E0-4544-A1A5-7B574E39280F}" type="parTrans" cxnId="{036BE354-8768-4DD7-9219-387EC99C9DF1}">
      <dgm:prSet/>
      <dgm:spPr/>
      <dgm:t>
        <a:bodyPr/>
        <a:lstStyle/>
        <a:p>
          <a:endParaRPr lang="ru-RU"/>
        </a:p>
      </dgm:t>
    </dgm:pt>
    <dgm:pt modelId="{9B470358-658C-4F2C-97F3-867B43C7A9AE}" type="sibTrans" cxnId="{036BE354-8768-4DD7-9219-387EC99C9DF1}">
      <dgm:prSet/>
      <dgm:spPr/>
      <dgm:t>
        <a:bodyPr/>
        <a:lstStyle/>
        <a:p>
          <a:endParaRPr lang="ru-RU"/>
        </a:p>
      </dgm:t>
    </dgm:pt>
    <dgm:pt modelId="{1D47BA0E-5F36-41AD-B35A-29B60F70BF47}">
      <dgm:prSet phldrT="[Текст]"/>
      <dgm:spPr/>
      <dgm:t>
        <a:bodyPr/>
        <a:lstStyle/>
        <a:p>
          <a:pPr algn="just"/>
          <a:r>
            <a:rPr lang="ru-RU" b="1" dirty="0" smtClean="0">
              <a:solidFill>
                <a:schemeClr val="tx1"/>
              </a:solidFill>
            </a:rPr>
            <a:t>М. Д. </a:t>
          </a:r>
          <a:r>
            <a:rPr lang="ru-RU" b="1" dirty="0" err="1" smtClean="0">
              <a:solidFill>
                <a:schemeClr val="tx1"/>
              </a:solidFill>
            </a:rPr>
            <a:t>Стражеско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dirty="0" smtClean="0">
              <a:solidFill>
                <a:schemeClr val="tx1"/>
              </a:solidFill>
            </a:rPr>
            <a:t>(1876-1952) - </a:t>
          </a:r>
          <a:r>
            <a:rPr lang="ru-RU" dirty="0" err="1" smtClean="0">
              <a:solidFill>
                <a:schemeClr val="tx1"/>
              </a:solidFill>
            </a:rPr>
            <a:t>видатний</a:t>
          </a:r>
          <a:r>
            <a:rPr lang="ru-RU" dirty="0" smtClean="0">
              <a:solidFill>
                <a:schemeClr val="tx1"/>
              </a:solidFill>
            </a:rPr>
            <a:t> терапевт, </a:t>
          </a:r>
          <a:r>
            <a:rPr lang="ru-RU" dirty="0" err="1" smtClean="0">
              <a:solidFill>
                <a:schemeClr val="tx1"/>
              </a:solidFill>
            </a:rPr>
            <a:t>сприяв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розвитку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кардіології</a:t>
          </a:r>
          <a:r>
            <a:rPr lang="ru-RU" dirty="0" smtClean="0">
              <a:solidFill>
                <a:schemeClr val="tx1"/>
              </a:solidFill>
            </a:rPr>
            <a:t>, </a:t>
          </a:r>
          <a:r>
            <a:rPr lang="ru-RU" dirty="0" err="1" smtClean="0">
              <a:solidFill>
                <a:schemeClr val="tx1"/>
              </a:solidFill>
            </a:rPr>
            <a:t>обґрунтував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теорію</a:t>
          </a:r>
          <a:r>
            <a:rPr lang="ru-RU" dirty="0" smtClean="0">
              <a:solidFill>
                <a:schemeClr val="tx1"/>
              </a:solidFill>
            </a:rPr>
            <a:t> ревматизму, </a:t>
          </a:r>
          <a:r>
            <a:rPr lang="ru-RU" dirty="0" err="1" smtClean="0">
              <a:solidFill>
                <a:schemeClr val="tx1"/>
              </a:solidFill>
            </a:rPr>
            <a:t>виявив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зв'язок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між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ендокардитом</a:t>
          </a:r>
          <a:r>
            <a:rPr lang="ru-RU" dirty="0" smtClean="0">
              <a:solidFill>
                <a:schemeClr val="tx1"/>
              </a:solidFill>
            </a:rPr>
            <a:t> і ревматизмом</a:t>
          </a:r>
          <a:endParaRPr lang="ru-RU" dirty="0">
            <a:solidFill>
              <a:schemeClr val="tx1"/>
            </a:solidFill>
          </a:endParaRPr>
        </a:p>
      </dgm:t>
    </dgm:pt>
    <dgm:pt modelId="{961846A9-FE05-49B2-BE23-50967965D59D}" type="parTrans" cxnId="{5FE8F630-ADAD-4ABB-8C60-160DE42C6983}">
      <dgm:prSet/>
      <dgm:spPr/>
      <dgm:t>
        <a:bodyPr/>
        <a:lstStyle/>
        <a:p>
          <a:endParaRPr lang="ru-RU"/>
        </a:p>
      </dgm:t>
    </dgm:pt>
    <dgm:pt modelId="{A3C50BD8-2D3D-4A11-8655-1010A567013D}" type="sibTrans" cxnId="{5FE8F630-ADAD-4ABB-8C60-160DE42C6983}">
      <dgm:prSet/>
      <dgm:spPr/>
      <dgm:t>
        <a:bodyPr/>
        <a:lstStyle/>
        <a:p>
          <a:endParaRPr lang="ru-RU"/>
        </a:p>
      </dgm:t>
    </dgm:pt>
    <dgm:pt modelId="{72D3C6A8-F29A-457B-939F-4497B72D3F53}">
      <dgm:prSet phldrT="[Текст]"/>
      <dgm:spPr/>
      <dgm:t>
        <a:bodyPr/>
        <a:lstStyle/>
        <a:p>
          <a:pPr algn="just"/>
          <a:r>
            <a:rPr lang="ru-RU" b="1" dirty="0" smtClean="0">
              <a:solidFill>
                <a:schemeClr val="tx1"/>
              </a:solidFill>
            </a:rPr>
            <a:t>В. П. </a:t>
          </a:r>
          <a:r>
            <a:rPr lang="ru-RU" b="1" dirty="0" err="1" smtClean="0">
              <a:solidFill>
                <a:schemeClr val="tx1"/>
              </a:solidFill>
            </a:rPr>
            <a:t>Філатов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dirty="0" smtClean="0">
              <a:solidFill>
                <a:schemeClr val="tx1"/>
              </a:solidFill>
            </a:rPr>
            <a:t>(1875-1956) - </a:t>
          </a:r>
          <a:r>
            <a:rPr lang="ru-RU" dirty="0" err="1" smtClean="0">
              <a:solidFill>
                <a:schemeClr val="tx1"/>
              </a:solidFill>
            </a:rPr>
            <a:t>видатний</a:t>
          </a:r>
          <a:r>
            <a:rPr lang="ru-RU" dirty="0" smtClean="0">
              <a:solidFill>
                <a:schemeClr val="tx1"/>
              </a:solidFill>
            </a:rPr>
            <a:t> офтальмолог, створив </a:t>
          </a:r>
          <a:r>
            <a:rPr lang="ru-RU" dirty="0" err="1" smtClean="0">
              <a:solidFill>
                <a:schemeClr val="tx1"/>
              </a:solidFill>
            </a:rPr>
            <a:t>методи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відновної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хірургії</a:t>
          </a:r>
          <a:r>
            <a:rPr lang="ru-RU" dirty="0" smtClean="0">
              <a:solidFill>
                <a:schemeClr val="tx1"/>
              </a:solidFill>
            </a:rPr>
            <a:t> ока, </a:t>
          </a:r>
          <a:r>
            <a:rPr lang="ru-RU" dirty="0" err="1" smtClean="0">
              <a:solidFill>
                <a:schemeClr val="tx1"/>
              </a:solidFill>
            </a:rPr>
            <a:t>розробив</a:t>
          </a:r>
          <a:r>
            <a:rPr lang="ru-RU" dirty="0" smtClean="0">
              <a:solidFill>
                <a:schemeClr val="tx1"/>
              </a:solidFill>
            </a:rPr>
            <a:t> проблему </a:t>
          </a:r>
          <a:r>
            <a:rPr lang="ru-RU" dirty="0" err="1" smtClean="0">
              <a:solidFill>
                <a:schemeClr val="tx1"/>
              </a:solidFill>
            </a:rPr>
            <a:t>трансплантації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рогової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оболонки</a:t>
          </a:r>
          <a:r>
            <a:rPr lang="ru-RU" dirty="0" smtClean="0">
              <a:solidFill>
                <a:schemeClr val="tx1"/>
              </a:solidFill>
            </a:rPr>
            <a:t>, </a:t>
          </a:r>
          <a:r>
            <a:rPr lang="ru-RU" dirty="0" err="1" smtClean="0">
              <a:solidFill>
                <a:schemeClr val="tx1"/>
              </a:solidFill>
            </a:rPr>
            <a:t>творець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тканинної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терапії</a:t>
          </a:r>
          <a:endParaRPr lang="ru-RU" dirty="0">
            <a:solidFill>
              <a:schemeClr val="tx1"/>
            </a:solidFill>
          </a:endParaRPr>
        </a:p>
      </dgm:t>
    </dgm:pt>
    <dgm:pt modelId="{ACB8C146-C830-44E9-86FB-54F1B35E123E}" type="parTrans" cxnId="{884EA6A9-3388-46A0-AE19-B53039183D47}">
      <dgm:prSet/>
      <dgm:spPr/>
      <dgm:t>
        <a:bodyPr/>
        <a:lstStyle/>
        <a:p>
          <a:endParaRPr lang="ru-RU"/>
        </a:p>
      </dgm:t>
    </dgm:pt>
    <dgm:pt modelId="{981845E7-23FF-47AF-BA0A-0F7D9777031B}" type="sibTrans" cxnId="{884EA6A9-3388-46A0-AE19-B53039183D47}">
      <dgm:prSet/>
      <dgm:spPr/>
      <dgm:t>
        <a:bodyPr/>
        <a:lstStyle/>
        <a:p>
          <a:endParaRPr lang="ru-RU"/>
        </a:p>
      </dgm:t>
    </dgm:pt>
    <dgm:pt modelId="{FE1E8424-BDFC-4D46-BFAA-D6CFE09D5433}" type="pres">
      <dgm:prSet presAssocID="{770F7305-BD14-4311-8EFE-C912D7BB3143}" presName="Name0" presStyleCnt="0">
        <dgm:presLayoutVars>
          <dgm:dir/>
          <dgm:resizeHandles val="exact"/>
        </dgm:presLayoutVars>
      </dgm:prSet>
      <dgm:spPr/>
    </dgm:pt>
    <dgm:pt modelId="{C6902378-7186-44F2-B25A-8AC2E8A78F68}" type="pres">
      <dgm:prSet presAssocID="{770F7305-BD14-4311-8EFE-C912D7BB3143}" presName="bkgdShp" presStyleLbl="alignAccFollowNode1" presStyleIdx="0" presStyleCnt="1"/>
      <dgm:spPr/>
    </dgm:pt>
    <dgm:pt modelId="{69D9C8D9-082C-4081-9EA1-3DB31DDFB3BA}" type="pres">
      <dgm:prSet presAssocID="{770F7305-BD14-4311-8EFE-C912D7BB3143}" presName="linComp" presStyleCnt="0"/>
      <dgm:spPr/>
    </dgm:pt>
    <dgm:pt modelId="{3294C25F-8A10-4184-869C-94A5567FB706}" type="pres">
      <dgm:prSet presAssocID="{D25F2C95-953F-4124-869B-15E120C77277}" presName="compNode" presStyleCnt="0"/>
      <dgm:spPr/>
    </dgm:pt>
    <dgm:pt modelId="{950E8EF8-6AF6-4983-A241-205A6C9AE7DC}" type="pres">
      <dgm:prSet presAssocID="{D25F2C95-953F-4124-869B-15E120C7727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86D3E5-7C47-40AC-A664-8651C6733F9A}" type="pres">
      <dgm:prSet presAssocID="{D25F2C95-953F-4124-869B-15E120C77277}" presName="invisiNode" presStyleLbl="node1" presStyleIdx="0" presStyleCnt="3"/>
      <dgm:spPr/>
    </dgm:pt>
    <dgm:pt modelId="{3BB34E31-0497-477B-B8D7-986A2E9F5089}" type="pres">
      <dgm:prSet presAssocID="{D25F2C95-953F-4124-869B-15E120C77277}" presName="imagNode" presStyleLbl="fgImgPlace1" presStyleIdx="0" presStyleCnt="3" custScaleX="67837" custScaleY="12053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D2383C27-4D03-4E4B-81A9-620A1ECEFCF8}" type="pres">
      <dgm:prSet presAssocID="{9B470358-658C-4F2C-97F3-867B43C7A9AE}" presName="sibTrans" presStyleLbl="sibTrans2D1" presStyleIdx="0" presStyleCnt="0"/>
      <dgm:spPr/>
    </dgm:pt>
    <dgm:pt modelId="{6DEC23A9-ABC8-4AD4-8EBE-FC15EFF73389}" type="pres">
      <dgm:prSet presAssocID="{1D47BA0E-5F36-41AD-B35A-29B60F70BF47}" presName="compNode" presStyleCnt="0"/>
      <dgm:spPr/>
    </dgm:pt>
    <dgm:pt modelId="{EAE4D27F-403C-4BE3-A585-05DA6C2A2332}" type="pres">
      <dgm:prSet presAssocID="{1D47BA0E-5F36-41AD-B35A-29B60F70BF4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77E891-6C52-427C-B647-43CE32E62515}" type="pres">
      <dgm:prSet presAssocID="{1D47BA0E-5F36-41AD-B35A-29B60F70BF47}" presName="invisiNode" presStyleLbl="node1" presStyleIdx="1" presStyleCnt="3"/>
      <dgm:spPr/>
    </dgm:pt>
    <dgm:pt modelId="{8E168F21-0B8B-4EA0-AAA5-AF0A03E84D5C}" type="pres">
      <dgm:prSet presAssocID="{1D47BA0E-5F36-41AD-B35A-29B60F70BF47}" presName="imagNode" presStyleLbl="fgImgPlace1" presStyleIdx="1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B21BFD2A-0535-464C-BBB9-814DE18A2EFE}" type="pres">
      <dgm:prSet presAssocID="{A3C50BD8-2D3D-4A11-8655-1010A567013D}" presName="sibTrans" presStyleLbl="sibTrans2D1" presStyleIdx="0" presStyleCnt="0"/>
      <dgm:spPr/>
    </dgm:pt>
    <dgm:pt modelId="{CB02690C-04A1-4563-A6DE-D8AFE8FC4726}" type="pres">
      <dgm:prSet presAssocID="{72D3C6A8-F29A-457B-939F-4497B72D3F53}" presName="compNode" presStyleCnt="0"/>
      <dgm:spPr/>
    </dgm:pt>
    <dgm:pt modelId="{2C297351-2607-4256-A219-279037527560}" type="pres">
      <dgm:prSet presAssocID="{72D3C6A8-F29A-457B-939F-4497B72D3F5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3CDA26-B6D1-4AE8-B74A-427D8AFEE107}" type="pres">
      <dgm:prSet presAssocID="{72D3C6A8-F29A-457B-939F-4497B72D3F53}" presName="invisiNode" presStyleLbl="node1" presStyleIdx="2" presStyleCnt="3"/>
      <dgm:spPr/>
    </dgm:pt>
    <dgm:pt modelId="{A7C925C2-0872-49FD-B573-CCFA7911490D}" type="pres">
      <dgm:prSet presAssocID="{72D3C6A8-F29A-457B-939F-4497B72D3F53}" presName="imagNode" presStyleLbl="fgImgPlac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5EA3B752-374C-4CA6-9765-70856DAB14F0}" type="presOf" srcId="{770F7305-BD14-4311-8EFE-C912D7BB3143}" destId="{FE1E8424-BDFC-4D46-BFAA-D6CFE09D5433}" srcOrd="0" destOrd="0" presId="urn:microsoft.com/office/officeart/2005/8/layout/pList2"/>
    <dgm:cxn modelId="{884EA6A9-3388-46A0-AE19-B53039183D47}" srcId="{770F7305-BD14-4311-8EFE-C912D7BB3143}" destId="{72D3C6A8-F29A-457B-939F-4497B72D3F53}" srcOrd="2" destOrd="0" parTransId="{ACB8C146-C830-44E9-86FB-54F1B35E123E}" sibTransId="{981845E7-23FF-47AF-BA0A-0F7D9777031B}"/>
    <dgm:cxn modelId="{00F4C1C8-E3BF-4022-8E0C-696CD24391D6}" type="presOf" srcId="{A3C50BD8-2D3D-4A11-8655-1010A567013D}" destId="{B21BFD2A-0535-464C-BBB9-814DE18A2EFE}" srcOrd="0" destOrd="0" presId="urn:microsoft.com/office/officeart/2005/8/layout/pList2"/>
    <dgm:cxn modelId="{A44F46CF-438A-466D-9BF9-FD0772CF0708}" type="presOf" srcId="{9B470358-658C-4F2C-97F3-867B43C7A9AE}" destId="{D2383C27-4D03-4E4B-81A9-620A1ECEFCF8}" srcOrd="0" destOrd="0" presId="urn:microsoft.com/office/officeart/2005/8/layout/pList2"/>
    <dgm:cxn modelId="{84AF7ABB-4428-4F99-86A7-3A7291AA595B}" type="presOf" srcId="{1D47BA0E-5F36-41AD-B35A-29B60F70BF47}" destId="{EAE4D27F-403C-4BE3-A585-05DA6C2A2332}" srcOrd="0" destOrd="0" presId="urn:microsoft.com/office/officeart/2005/8/layout/pList2"/>
    <dgm:cxn modelId="{5FE8F630-ADAD-4ABB-8C60-160DE42C6983}" srcId="{770F7305-BD14-4311-8EFE-C912D7BB3143}" destId="{1D47BA0E-5F36-41AD-B35A-29B60F70BF47}" srcOrd="1" destOrd="0" parTransId="{961846A9-FE05-49B2-BE23-50967965D59D}" sibTransId="{A3C50BD8-2D3D-4A11-8655-1010A567013D}"/>
    <dgm:cxn modelId="{C74D1A4E-558B-45B1-9764-4FA8022C89C7}" type="presOf" srcId="{D25F2C95-953F-4124-869B-15E120C77277}" destId="{950E8EF8-6AF6-4983-A241-205A6C9AE7DC}" srcOrd="0" destOrd="0" presId="urn:microsoft.com/office/officeart/2005/8/layout/pList2"/>
    <dgm:cxn modelId="{036BE354-8768-4DD7-9219-387EC99C9DF1}" srcId="{770F7305-BD14-4311-8EFE-C912D7BB3143}" destId="{D25F2C95-953F-4124-869B-15E120C77277}" srcOrd="0" destOrd="0" parTransId="{DD032DE0-D2E0-4544-A1A5-7B574E39280F}" sibTransId="{9B470358-658C-4F2C-97F3-867B43C7A9AE}"/>
    <dgm:cxn modelId="{E1DC805E-05AA-4701-9744-F2B2A931F4C4}" type="presOf" srcId="{72D3C6A8-F29A-457B-939F-4497B72D3F53}" destId="{2C297351-2607-4256-A219-279037527560}" srcOrd="0" destOrd="0" presId="urn:microsoft.com/office/officeart/2005/8/layout/pList2"/>
    <dgm:cxn modelId="{C7CF61F9-EE2D-4CAB-9E2B-8ABBED72FD60}" type="presParOf" srcId="{FE1E8424-BDFC-4D46-BFAA-D6CFE09D5433}" destId="{C6902378-7186-44F2-B25A-8AC2E8A78F68}" srcOrd="0" destOrd="0" presId="urn:microsoft.com/office/officeart/2005/8/layout/pList2"/>
    <dgm:cxn modelId="{6036D57C-2F88-4070-8B58-D8851D600D3C}" type="presParOf" srcId="{FE1E8424-BDFC-4D46-BFAA-D6CFE09D5433}" destId="{69D9C8D9-082C-4081-9EA1-3DB31DDFB3BA}" srcOrd="1" destOrd="0" presId="urn:microsoft.com/office/officeart/2005/8/layout/pList2"/>
    <dgm:cxn modelId="{2521556B-8AA8-4920-B81E-45365B29F2E1}" type="presParOf" srcId="{69D9C8D9-082C-4081-9EA1-3DB31DDFB3BA}" destId="{3294C25F-8A10-4184-869C-94A5567FB706}" srcOrd="0" destOrd="0" presId="urn:microsoft.com/office/officeart/2005/8/layout/pList2"/>
    <dgm:cxn modelId="{83CB0986-DE70-433F-B96D-40D5D0D8B3E5}" type="presParOf" srcId="{3294C25F-8A10-4184-869C-94A5567FB706}" destId="{950E8EF8-6AF6-4983-A241-205A6C9AE7DC}" srcOrd="0" destOrd="0" presId="urn:microsoft.com/office/officeart/2005/8/layout/pList2"/>
    <dgm:cxn modelId="{6779AC20-4F55-4926-BB30-7D3A043E74FD}" type="presParOf" srcId="{3294C25F-8A10-4184-869C-94A5567FB706}" destId="{A886D3E5-7C47-40AC-A664-8651C6733F9A}" srcOrd="1" destOrd="0" presId="urn:microsoft.com/office/officeart/2005/8/layout/pList2"/>
    <dgm:cxn modelId="{F57AA153-B47C-46DA-9405-66C94A4927EF}" type="presParOf" srcId="{3294C25F-8A10-4184-869C-94A5567FB706}" destId="{3BB34E31-0497-477B-B8D7-986A2E9F5089}" srcOrd="2" destOrd="0" presId="urn:microsoft.com/office/officeart/2005/8/layout/pList2"/>
    <dgm:cxn modelId="{5814F3F8-CD5F-45A6-85EE-FCF7064B0E49}" type="presParOf" srcId="{69D9C8D9-082C-4081-9EA1-3DB31DDFB3BA}" destId="{D2383C27-4D03-4E4B-81A9-620A1ECEFCF8}" srcOrd="1" destOrd="0" presId="urn:microsoft.com/office/officeart/2005/8/layout/pList2"/>
    <dgm:cxn modelId="{132AE67A-DFA1-47E4-A775-602D96981DAA}" type="presParOf" srcId="{69D9C8D9-082C-4081-9EA1-3DB31DDFB3BA}" destId="{6DEC23A9-ABC8-4AD4-8EBE-FC15EFF73389}" srcOrd="2" destOrd="0" presId="urn:microsoft.com/office/officeart/2005/8/layout/pList2"/>
    <dgm:cxn modelId="{220ABC7D-EF5F-4488-AFD4-5B51F14D3447}" type="presParOf" srcId="{6DEC23A9-ABC8-4AD4-8EBE-FC15EFF73389}" destId="{EAE4D27F-403C-4BE3-A585-05DA6C2A2332}" srcOrd="0" destOrd="0" presId="urn:microsoft.com/office/officeart/2005/8/layout/pList2"/>
    <dgm:cxn modelId="{A8E8BFFB-5033-4E27-81DB-C3342A94CA13}" type="presParOf" srcId="{6DEC23A9-ABC8-4AD4-8EBE-FC15EFF73389}" destId="{0A77E891-6C52-427C-B647-43CE32E62515}" srcOrd="1" destOrd="0" presId="urn:microsoft.com/office/officeart/2005/8/layout/pList2"/>
    <dgm:cxn modelId="{690972CC-399D-45DE-A570-D89571D374C6}" type="presParOf" srcId="{6DEC23A9-ABC8-4AD4-8EBE-FC15EFF73389}" destId="{8E168F21-0B8B-4EA0-AAA5-AF0A03E84D5C}" srcOrd="2" destOrd="0" presId="urn:microsoft.com/office/officeart/2005/8/layout/pList2"/>
    <dgm:cxn modelId="{06EA35A7-2B5C-40BC-8A42-7D39C758A877}" type="presParOf" srcId="{69D9C8D9-082C-4081-9EA1-3DB31DDFB3BA}" destId="{B21BFD2A-0535-464C-BBB9-814DE18A2EFE}" srcOrd="3" destOrd="0" presId="urn:microsoft.com/office/officeart/2005/8/layout/pList2"/>
    <dgm:cxn modelId="{64C2B586-61E0-4D6F-9B82-C495A858E352}" type="presParOf" srcId="{69D9C8D9-082C-4081-9EA1-3DB31DDFB3BA}" destId="{CB02690C-04A1-4563-A6DE-D8AFE8FC4726}" srcOrd="4" destOrd="0" presId="urn:microsoft.com/office/officeart/2005/8/layout/pList2"/>
    <dgm:cxn modelId="{974664EB-EF71-44E2-AB17-56DE27A9A432}" type="presParOf" srcId="{CB02690C-04A1-4563-A6DE-D8AFE8FC4726}" destId="{2C297351-2607-4256-A219-279037527560}" srcOrd="0" destOrd="0" presId="urn:microsoft.com/office/officeart/2005/8/layout/pList2"/>
    <dgm:cxn modelId="{01F12E8C-2550-400A-8039-6319E5D1C86B}" type="presParOf" srcId="{CB02690C-04A1-4563-A6DE-D8AFE8FC4726}" destId="{FB3CDA26-B6D1-4AE8-B74A-427D8AFEE107}" srcOrd="1" destOrd="0" presId="urn:microsoft.com/office/officeart/2005/8/layout/pList2"/>
    <dgm:cxn modelId="{DF4010B1-7A1D-42C0-B0B0-4BB529A723FC}" type="presParOf" srcId="{CB02690C-04A1-4563-A6DE-D8AFE8FC4726}" destId="{A7C925C2-0872-49FD-B573-CCFA7911490D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75856FD-1C0E-4775-946F-15FD1F8E98D3}" type="doc">
      <dgm:prSet loTypeId="urn:microsoft.com/office/officeart/2008/layout/Alternating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91E15E5-3D10-4150-9D06-F496434663A1}">
      <dgm:prSet phldrT="[Текст]" custT="1"/>
      <dgm:spPr/>
      <dgm:t>
        <a:bodyPr/>
        <a:lstStyle/>
        <a:p>
          <a:pPr algn="just"/>
          <a:r>
            <a:rPr lang="ru-RU" sz="2800" b="1" dirty="0" smtClean="0">
              <a:solidFill>
                <a:schemeClr val="tx1"/>
              </a:solidFill>
            </a:rPr>
            <a:t>Ю. Ю. Вороний </a:t>
          </a:r>
          <a:r>
            <a:rPr lang="ru-RU" sz="2800" dirty="0" smtClean="0">
              <a:solidFill>
                <a:schemeClr val="tx1"/>
              </a:solidFill>
            </a:rPr>
            <a:t>(1895-1961) - </a:t>
          </a:r>
          <a:r>
            <a:rPr lang="ru-RU" sz="2800" dirty="0" err="1" smtClean="0">
              <a:solidFill>
                <a:schemeClr val="tx1"/>
              </a:solidFill>
            </a:rPr>
            <a:t>видатний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хірург</a:t>
          </a:r>
          <a:r>
            <a:rPr lang="ru-RU" sz="2800" dirty="0" smtClean="0">
              <a:solidFill>
                <a:schemeClr val="tx1"/>
              </a:solidFill>
            </a:rPr>
            <a:t>, </a:t>
          </a:r>
          <a:r>
            <a:rPr lang="ru-RU" sz="2800" dirty="0" err="1" smtClean="0">
              <a:solidFill>
                <a:schemeClr val="tx1"/>
              </a:solidFill>
            </a:rPr>
            <a:t>досліджував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проблеми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трансплантації</a:t>
          </a:r>
          <a:r>
            <a:rPr lang="ru-RU" sz="2800" dirty="0" smtClean="0">
              <a:solidFill>
                <a:schemeClr val="tx1"/>
              </a:solidFill>
            </a:rPr>
            <a:t>, </a:t>
          </a:r>
          <a:r>
            <a:rPr lang="ru-RU" sz="2800" dirty="0" err="1" smtClean="0">
              <a:solidFill>
                <a:schemeClr val="tx1"/>
              </a:solidFill>
            </a:rPr>
            <a:t>здійснив</a:t>
          </a:r>
          <a:r>
            <a:rPr lang="ru-RU" sz="2800" dirty="0" smtClean="0">
              <a:solidFill>
                <a:schemeClr val="tx1"/>
              </a:solidFill>
            </a:rPr>
            <a:t> першу в </a:t>
          </a:r>
          <a:r>
            <a:rPr lang="ru-RU" sz="2800" dirty="0" err="1" smtClean="0">
              <a:solidFill>
                <a:schemeClr val="tx1"/>
              </a:solidFill>
            </a:rPr>
            <a:t>світі</a:t>
          </a:r>
          <a:r>
            <a:rPr lang="ru-RU" sz="2800" dirty="0" smtClean="0">
              <a:solidFill>
                <a:schemeClr val="tx1"/>
              </a:solidFill>
            </a:rPr>
            <a:t> пересадку </a:t>
          </a:r>
          <a:r>
            <a:rPr lang="ru-RU" sz="2800" dirty="0" err="1" smtClean="0">
              <a:solidFill>
                <a:schemeClr val="tx1"/>
              </a:solidFill>
            </a:rPr>
            <a:t>нирки</a:t>
          </a:r>
          <a:r>
            <a:rPr lang="ru-RU" sz="2800" dirty="0" smtClean="0">
              <a:solidFill>
                <a:schemeClr val="tx1"/>
              </a:solidFill>
            </a:rPr>
            <a:t>, </a:t>
          </a:r>
          <a:r>
            <a:rPr lang="ru-RU" sz="2800" dirty="0" err="1" smtClean="0">
              <a:solidFill>
                <a:schemeClr val="tx1"/>
              </a:solidFill>
            </a:rPr>
            <a:t>чим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започаткував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новий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етап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трансплантології</a:t>
          </a:r>
          <a:endParaRPr lang="ru-RU" sz="2800" dirty="0">
            <a:solidFill>
              <a:schemeClr val="tx1"/>
            </a:solidFill>
          </a:endParaRPr>
        </a:p>
      </dgm:t>
    </dgm:pt>
    <dgm:pt modelId="{08400C22-4590-413B-BE3E-BC497734C401}" type="parTrans" cxnId="{73775589-9D54-466C-96A0-D4F0E429A3E0}">
      <dgm:prSet/>
      <dgm:spPr/>
      <dgm:t>
        <a:bodyPr/>
        <a:lstStyle/>
        <a:p>
          <a:endParaRPr lang="ru-RU"/>
        </a:p>
      </dgm:t>
    </dgm:pt>
    <dgm:pt modelId="{81FA5D95-64E9-441E-BCBD-E01082B039F8}" type="sibTrans" cxnId="{73775589-9D54-466C-96A0-D4F0E429A3E0}">
      <dgm:prSet/>
      <dgm:spPr/>
      <dgm:t>
        <a:bodyPr/>
        <a:lstStyle/>
        <a:p>
          <a:endParaRPr lang="ru-RU"/>
        </a:p>
      </dgm:t>
    </dgm:pt>
    <dgm:pt modelId="{F1941188-9B62-433C-82B4-C126FF835C04}">
      <dgm:prSet phldrT="[Текст]" custT="1"/>
      <dgm:spPr/>
      <dgm:t>
        <a:bodyPr/>
        <a:lstStyle/>
        <a:p>
          <a:pPr algn="just"/>
          <a:r>
            <a:rPr lang="ru-RU" sz="2800" b="1" dirty="0" smtClean="0">
              <a:solidFill>
                <a:schemeClr val="tx1"/>
              </a:solidFill>
            </a:rPr>
            <a:t>М. М. Амосов </a:t>
          </a:r>
          <a:r>
            <a:rPr lang="ru-RU" sz="2800" dirty="0" smtClean="0">
              <a:solidFill>
                <a:schemeClr val="tx1"/>
              </a:solidFill>
            </a:rPr>
            <a:t>(1913-2002) - </a:t>
          </a:r>
          <a:r>
            <a:rPr lang="ru-RU" sz="2800" dirty="0" err="1" smtClean="0">
              <a:solidFill>
                <a:schemeClr val="tx1"/>
              </a:solidFill>
            </a:rPr>
            <a:t>видатний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хірург</a:t>
          </a:r>
          <a:r>
            <a:rPr lang="ru-RU" sz="2800" dirty="0" smtClean="0">
              <a:solidFill>
                <a:schemeClr val="tx1"/>
              </a:solidFill>
            </a:rPr>
            <a:t>, </a:t>
          </a:r>
          <a:r>
            <a:rPr lang="ru-RU" sz="2800" dirty="0" err="1" smtClean="0">
              <a:solidFill>
                <a:schemeClr val="tx1"/>
              </a:solidFill>
            </a:rPr>
            <a:t>винайшов</a:t>
          </a:r>
          <a:r>
            <a:rPr lang="ru-RU" sz="2800" dirty="0" smtClean="0">
              <a:solidFill>
                <a:schemeClr val="tx1"/>
              </a:solidFill>
            </a:rPr>
            <a:t> і </a:t>
          </a:r>
          <a:r>
            <a:rPr lang="ru-RU" sz="2800" dirty="0" err="1" smtClean="0">
              <a:solidFill>
                <a:schemeClr val="tx1"/>
              </a:solidFill>
            </a:rPr>
            <a:t>упровадив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апарат</a:t>
          </a:r>
          <a:r>
            <a:rPr lang="ru-RU" sz="2800" dirty="0" smtClean="0">
              <a:solidFill>
                <a:schemeClr val="tx1"/>
              </a:solidFill>
            </a:rPr>
            <a:t> штучного </a:t>
          </a:r>
          <a:r>
            <a:rPr lang="ru-RU" sz="2800" dirty="0" err="1" smtClean="0">
              <a:solidFill>
                <a:schemeClr val="tx1"/>
              </a:solidFill>
            </a:rPr>
            <a:t>кровообігу</a:t>
          </a:r>
          <a:r>
            <a:rPr lang="ru-RU" sz="2800" dirty="0" smtClean="0">
              <a:solidFill>
                <a:schemeClr val="tx1"/>
              </a:solidFill>
            </a:rPr>
            <a:t>, </a:t>
          </a:r>
          <a:r>
            <a:rPr lang="ru-RU" sz="2800" dirty="0" err="1" smtClean="0">
              <a:solidFill>
                <a:schemeClr val="tx1"/>
              </a:solidFill>
            </a:rPr>
            <a:t>протези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серцевих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клапанів</a:t>
          </a:r>
          <a:r>
            <a:rPr lang="ru-RU" sz="2800" dirty="0" smtClean="0">
              <a:solidFill>
                <a:schemeClr val="tx1"/>
              </a:solidFill>
            </a:rPr>
            <a:t>, </a:t>
          </a:r>
          <a:r>
            <a:rPr lang="ru-RU" sz="2800" dirty="0" err="1" smtClean="0">
              <a:solidFill>
                <a:schemeClr val="tx1"/>
              </a:solidFill>
            </a:rPr>
            <a:t>розробив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основи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біологічної</a:t>
          </a:r>
          <a:r>
            <a:rPr lang="ru-RU" sz="2800" dirty="0" smtClean="0">
              <a:solidFill>
                <a:schemeClr val="tx1"/>
              </a:solidFill>
            </a:rPr>
            <a:t> та </a:t>
          </a:r>
          <a:r>
            <a:rPr lang="ru-RU" sz="2800" dirty="0" err="1" smtClean="0">
              <a:solidFill>
                <a:schemeClr val="tx1"/>
              </a:solidFill>
            </a:rPr>
            <a:t>медичної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кібернетики</a:t>
          </a:r>
          <a:endParaRPr lang="ru-RU" sz="2800" dirty="0">
            <a:solidFill>
              <a:schemeClr val="tx1"/>
            </a:solidFill>
          </a:endParaRPr>
        </a:p>
      </dgm:t>
    </dgm:pt>
    <dgm:pt modelId="{F27DCA0B-FBB2-4B1A-A08E-0B599DDB7674}" type="parTrans" cxnId="{566B490E-6C30-4E7E-8DD3-A5B97E0B0C39}">
      <dgm:prSet/>
      <dgm:spPr/>
      <dgm:t>
        <a:bodyPr/>
        <a:lstStyle/>
        <a:p>
          <a:endParaRPr lang="ru-RU"/>
        </a:p>
      </dgm:t>
    </dgm:pt>
    <dgm:pt modelId="{C0BBA344-16A9-4E33-B41E-1D9A1C69B949}" type="sibTrans" cxnId="{566B490E-6C30-4E7E-8DD3-A5B97E0B0C39}">
      <dgm:prSet/>
      <dgm:spPr/>
      <dgm:t>
        <a:bodyPr/>
        <a:lstStyle/>
        <a:p>
          <a:endParaRPr lang="ru-RU"/>
        </a:p>
      </dgm:t>
    </dgm:pt>
    <dgm:pt modelId="{F6EF5A6F-E163-4B28-853A-1A76A949B95D}">
      <dgm:prSet phldrT="[Текст]"/>
      <dgm:spPr/>
      <dgm:t>
        <a:bodyPr/>
        <a:lstStyle/>
        <a:p>
          <a:pPr algn="just"/>
          <a:r>
            <a:rPr lang="ru-RU" b="1" dirty="0" smtClean="0">
              <a:solidFill>
                <a:schemeClr val="tx1"/>
              </a:solidFill>
            </a:rPr>
            <a:t>В. Ю. </a:t>
          </a:r>
          <a:r>
            <a:rPr lang="ru-RU" b="1" dirty="0" err="1" smtClean="0">
              <a:solidFill>
                <a:schemeClr val="tx1"/>
              </a:solidFill>
            </a:rPr>
            <a:t>Чаговець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dirty="0" smtClean="0">
              <a:solidFill>
                <a:schemeClr val="tx1"/>
              </a:solidFill>
            </a:rPr>
            <a:t>(1873-1941) - </a:t>
          </a:r>
          <a:r>
            <a:rPr lang="ru-RU" dirty="0" err="1" smtClean="0">
              <a:solidFill>
                <a:schemeClr val="tx1"/>
              </a:solidFill>
            </a:rPr>
            <a:t>видатний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електрофізіолог</a:t>
          </a:r>
          <a:r>
            <a:rPr lang="ru-RU" dirty="0" smtClean="0">
              <a:solidFill>
                <a:schemeClr val="tx1"/>
              </a:solidFill>
            </a:rPr>
            <a:t>, </a:t>
          </a:r>
          <a:r>
            <a:rPr lang="ru-RU" dirty="0" err="1" smtClean="0">
              <a:solidFill>
                <a:schemeClr val="tx1"/>
              </a:solidFill>
            </a:rPr>
            <a:t>упровадив</a:t>
          </a:r>
          <a:r>
            <a:rPr lang="ru-RU" dirty="0" smtClean="0">
              <a:solidFill>
                <a:schemeClr val="tx1"/>
              </a:solidFill>
            </a:rPr>
            <a:t> у практику метод </a:t>
          </a:r>
          <a:r>
            <a:rPr lang="ru-RU" dirty="0" err="1" smtClean="0">
              <a:solidFill>
                <a:schemeClr val="tx1"/>
              </a:solidFill>
            </a:rPr>
            <a:t>електрогастрографії</a:t>
          </a:r>
          <a:r>
            <a:rPr lang="ru-RU" dirty="0" smtClean="0">
              <a:solidFill>
                <a:schemeClr val="tx1"/>
              </a:solidFill>
            </a:rPr>
            <a:t>, створив </a:t>
          </a:r>
          <a:r>
            <a:rPr lang="ru-RU" dirty="0" err="1" smtClean="0">
              <a:solidFill>
                <a:schemeClr val="tx1"/>
              </a:solidFill>
            </a:rPr>
            <a:t>біоелектричну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теорію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нервово-м'язової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провідності</a:t>
          </a:r>
          <a:endParaRPr lang="ru-RU" dirty="0">
            <a:solidFill>
              <a:schemeClr val="tx1"/>
            </a:solidFill>
          </a:endParaRPr>
        </a:p>
      </dgm:t>
    </dgm:pt>
    <dgm:pt modelId="{F9D2E894-0FE1-475A-8BD0-E76674D7A867}" type="parTrans" cxnId="{D6645EFE-1066-4F41-B2FA-D37E2AD25F5A}">
      <dgm:prSet/>
      <dgm:spPr/>
      <dgm:t>
        <a:bodyPr/>
        <a:lstStyle/>
        <a:p>
          <a:endParaRPr lang="ru-RU"/>
        </a:p>
      </dgm:t>
    </dgm:pt>
    <dgm:pt modelId="{2F8172BE-0740-4D54-B8AC-5B7FED1EFE70}" type="sibTrans" cxnId="{D6645EFE-1066-4F41-B2FA-D37E2AD25F5A}">
      <dgm:prSet/>
      <dgm:spPr/>
      <dgm:t>
        <a:bodyPr/>
        <a:lstStyle/>
        <a:p>
          <a:endParaRPr lang="ru-RU"/>
        </a:p>
      </dgm:t>
    </dgm:pt>
    <dgm:pt modelId="{9D3DA95A-3D4B-43B2-8492-41CE55607B0D}" type="pres">
      <dgm:prSet presAssocID="{375856FD-1C0E-4775-946F-15FD1F8E98D3}" presName="linearFlow" presStyleCnt="0">
        <dgm:presLayoutVars>
          <dgm:dir/>
          <dgm:resizeHandles val="exact"/>
        </dgm:presLayoutVars>
      </dgm:prSet>
      <dgm:spPr/>
    </dgm:pt>
    <dgm:pt modelId="{BA08F201-1203-4BF1-8590-C39D5C706855}" type="pres">
      <dgm:prSet presAssocID="{391E15E5-3D10-4150-9D06-F496434663A1}" presName="comp" presStyleCnt="0"/>
      <dgm:spPr/>
    </dgm:pt>
    <dgm:pt modelId="{57568BA4-F05F-400C-ABED-75C518616BD2}" type="pres">
      <dgm:prSet presAssocID="{391E15E5-3D10-4150-9D06-F496434663A1}" presName="rect2" presStyleLbl="node1" presStyleIdx="0" presStyleCnt="3" custScaleX="193203" custLinFactNeighborX="33487" custLinFactNeighborY="27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607F1A-472F-4A0B-9167-1A326FA5AFD4}" type="pres">
      <dgm:prSet presAssocID="{391E15E5-3D10-4150-9D06-F496434663A1}" presName="rect1" presStyleLbl="lnNode1" presStyleIdx="0" presStyleCnt="3" custScaleX="121591" custScaleY="130160" custLinFactNeighborX="-53282" custLinFactNeighborY="1097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5FA79BEB-4CA4-4A26-9AE8-2B89D5D0376E}" type="pres">
      <dgm:prSet presAssocID="{81FA5D95-64E9-441E-BCBD-E01082B039F8}" presName="sibTrans" presStyleCnt="0"/>
      <dgm:spPr/>
    </dgm:pt>
    <dgm:pt modelId="{1E82F5A6-1280-49EB-8CB2-4DB9335409C7}" type="pres">
      <dgm:prSet presAssocID="{F1941188-9B62-433C-82B4-C126FF835C04}" presName="comp" presStyleCnt="0"/>
      <dgm:spPr/>
    </dgm:pt>
    <dgm:pt modelId="{7A4A59B5-B030-4B1E-A11E-55A10FE4DD82}" type="pres">
      <dgm:prSet presAssocID="{F1941188-9B62-433C-82B4-C126FF835C04}" presName="rect2" presStyleLbl="node1" presStyleIdx="1" presStyleCnt="3" custScaleX="203856" custLinFactNeighborX="-403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8788B6-388C-4666-841C-6598CF7D2787}" type="pres">
      <dgm:prSet presAssocID="{F1941188-9B62-433C-82B4-C126FF835C04}" presName="rect1" presStyleLbl="lnNode1" presStyleIdx="1" presStyleCnt="3" custScaleX="134147" custLinFactNeighborX="30911" custLinFactNeighborY="-7475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4A93B875-24CE-49F4-A5FA-52054F7A546B}" type="pres">
      <dgm:prSet presAssocID="{C0BBA344-16A9-4E33-B41E-1D9A1C69B949}" presName="sibTrans" presStyleCnt="0"/>
      <dgm:spPr/>
    </dgm:pt>
    <dgm:pt modelId="{67D224A7-F222-4237-8A67-8ACE5968EE0B}" type="pres">
      <dgm:prSet presAssocID="{F6EF5A6F-E163-4B28-853A-1A76A949B95D}" presName="comp" presStyleCnt="0"/>
      <dgm:spPr/>
    </dgm:pt>
    <dgm:pt modelId="{5070D572-3F31-4B35-AC96-89274CB21AF1}" type="pres">
      <dgm:prSet presAssocID="{F6EF5A6F-E163-4B28-853A-1A76A949B95D}" presName="rect2" presStyleLbl="node1" presStyleIdx="2" presStyleCnt="3" custScaleX="192285" custLinFactNeighborX="32867" custLinFactNeighborY="-47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36C071-BE8E-409E-8191-DAAFB7BED51C}" type="pres">
      <dgm:prSet presAssocID="{F6EF5A6F-E163-4B28-853A-1A76A949B95D}" presName="rect1" presStyleLbl="lnNode1" presStyleIdx="2" presStyleCnt="3" custScaleX="117716" custScaleY="118924" custLinFactNeighborX="-51935" custLinFactNeighborY="-4798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C22781AC-C0CB-4DA4-BE92-A850BB08216F}" type="presOf" srcId="{391E15E5-3D10-4150-9D06-F496434663A1}" destId="{57568BA4-F05F-400C-ABED-75C518616BD2}" srcOrd="0" destOrd="0" presId="urn:microsoft.com/office/officeart/2008/layout/AlternatingPictureBlocks"/>
    <dgm:cxn modelId="{D6645EFE-1066-4F41-B2FA-D37E2AD25F5A}" srcId="{375856FD-1C0E-4775-946F-15FD1F8E98D3}" destId="{F6EF5A6F-E163-4B28-853A-1A76A949B95D}" srcOrd="2" destOrd="0" parTransId="{F9D2E894-0FE1-475A-8BD0-E76674D7A867}" sibTransId="{2F8172BE-0740-4D54-B8AC-5B7FED1EFE70}"/>
    <dgm:cxn modelId="{566B490E-6C30-4E7E-8DD3-A5B97E0B0C39}" srcId="{375856FD-1C0E-4775-946F-15FD1F8E98D3}" destId="{F1941188-9B62-433C-82B4-C126FF835C04}" srcOrd="1" destOrd="0" parTransId="{F27DCA0B-FBB2-4B1A-A08E-0B599DDB7674}" sibTransId="{C0BBA344-16A9-4E33-B41E-1D9A1C69B949}"/>
    <dgm:cxn modelId="{B8EB784E-B23B-4C2E-A08F-094640C0649A}" type="presOf" srcId="{F6EF5A6F-E163-4B28-853A-1A76A949B95D}" destId="{5070D572-3F31-4B35-AC96-89274CB21AF1}" srcOrd="0" destOrd="0" presId="urn:microsoft.com/office/officeart/2008/layout/AlternatingPictureBlocks"/>
    <dgm:cxn modelId="{CA15ADB3-7D3B-4F6F-BC49-9F81AD96C1EE}" type="presOf" srcId="{375856FD-1C0E-4775-946F-15FD1F8E98D3}" destId="{9D3DA95A-3D4B-43B2-8492-41CE55607B0D}" srcOrd="0" destOrd="0" presId="urn:microsoft.com/office/officeart/2008/layout/AlternatingPictureBlocks"/>
    <dgm:cxn modelId="{82A23E79-2E2C-46C8-BA93-C560F08B588B}" type="presOf" srcId="{F1941188-9B62-433C-82B4-C126FF835C04}" destId="{7A4A59B5-B030-4B1E-A11E-55A10FE4DD82}" srcOrd="0" destOrd="0" presId="urn:microsoft.com/office/officeart/2008/layout/AlternatingPictureBlocks"/>
    <dgm:cxn modelId="{73775589-9D54-466C-96A0-D4F0E429A3E0}" srcId="{375856FD-1C0E-4775-946F-15FD1F8E98D3}" destId="{391E15E5-3D10-4150-9D06-F496434663A1}" srcOrd="0" destOrd="0" parTransId="{08400C22-4590-413B-BE3E-BC497734C401}" sibTransId="{81FA5D95-64E9-441E-BCBD-E01082B039F8}"/>
    <dgm:cxn modelId="{2900DF63-6EC1-4745-B0AC-9B63F192D1B9}" type="presParOf" srcId="{9D3DA95A-3D4B-43B2-8492-41CE55607B0D}" destId="{BA08F201-1203-4BF1-8590-C39D5C706855}" srcOrd="0" destOrd="0" presId="urn:microsoft.com/office/officeart/2008/layout/AlternatingPictureBlocks"/>
    <dgm:cxn modelId="{6259F03C-2A10-465E-99AE-25B39DA4D600}" type="presParOf" srcId="{BA08F201-1203-4BF1-8590-C39D5C706855}" destId="{57568BA4-F05F-400C-ABED-75C518616BD2}" srcOrd="0" destOrd="0" presId="urn:microsoft.com/office/officeart/2008/layout/AlternatingPictureBlocks"/>
    <dgm:cxn modelId="{B9B69C77-68DB-43DA-877F-DB89D7988E80}" type="presParOf" srcId="{BA08F201-1203-4BF1-8590-C39D5C706855}" destId="{10607F1A-472F-4A0B-9167-1A326FA5AFD4}" srcOrd="1" destOrd="0" presId="urn:microsoft.com/office/officeart/2008/layout/AlternatingPictureBlocks"/>
    <dgm:cxn modelId="{0B604304-4CF3-4880-8F9E-84FD1B356CD3}" type="presParOf" srcId="{9D3DA95A-3D4B-43B2-8492-41CE55607B0D}" destId="{5FA79BEB-4CA4-4A26-9AE8-2B89D5D0376E}" srcOrd="1" destOrd="0" presId="urn:microsoft.com/office/officeart/2008/layout/AlternatingPictureBlocks"/>
    <dgm:cxn modelId="{29CE8421-0653-4147-952D-8AAAD13F4696}" type="presParOf" srcId="{9D3DA95A-3D4B-43B2-8492-41CE55607B0D}" destId="{1E82F5A6-1280-49EB-8CB2-4DB9335409C7}" srcOrd="2" destOrd="0" presId="urn:microsoft.com/office/officeart/2008/layout/AlternatingPictureBlocks"/>
    <dgm:cxn modelId="{46B0EE7D-3AD2-44FB-92F4-136D1B89D001}" type="presParOf" srcId="{1E82F5A6-1280-49EB-8CB2-4DB9335409C7}" destId="{7A4A59B5-B030-4B1E-A11E-55A10FE4DD82}" srcOrd="0" destOrd="0" presId="urn:microsoft.com/office/officeart/2008/layout/AlternatingPictureBlocks"/>
    <dgm:cxn modelId="{5C5C2F8E-B65E-4772-85E9-9DCA4AA98D73}" type="presParOf" srcId="{1E82F5A6-1280-49EB-8CB2-4DB9335409C7}" destId="{C58788B6-388C-4666-841C-6598CF7D2787}" srcOrd="1" destOrd="0" presId="urn:microsoft.com/office/officeart/2008/layout/AlternatingPictureBlocks"/>
    <dgm:cxn modelId="{AFF97A1B-43A5-4114-8AD1-3613EB19B0E7}" type="presParOf" srcId="{9D3DA95A-3D4B-43B2-8492-41CE55607B0D}" destId="{4A93B875-24CE-49F4-A5FA-52054F7A546B}" srcOrd="3" destOrd="0" presId="urn:microsoft.com/office/officeart/2008/layout/AlternatingPictureBlocks"/>
    <dgm:cxn modelId="{F06E99B5-CEFF-4C4B-AF9E-B0DFA043BD21}" type="presParOf" srcId="{9D3DA95A-3D4B-43B2-8492-41CE55607B0D}" destId="{67D224A7-F222-4237-8A67-8ACE5968EE0B}" srcOrd="4" destOrd="0" presId="urn:microsoft.com/office/officeart/2008/layout/AlternatingPictureBlocks"/>
    <dgm:cxn modelId="{C6856F03-C66F-4F8A-9CB4-AB986B4C32AF}" type="presParOf" srcId="{67D224A7-F222-4237-8A67-8ACE5968EE0B}" destId="{5070D572-3F31-4B35-AC96-89274CB21AF1}" srcOrd="0" destOrd="0" presId="urn:microsoft.com/office/officeart/2008/layout/AlternatingPictureBlocks"/>
    <dgm:cxn modelId="{66592C86-1A27-4428-B348-AAF3119DF1EB}" type="presParOf" srcId="{67D224A7-F222-4237-8A67-8ACE5968EE0B}" destId="{BC36C071-BE8E-409E-8191-DAAFB7BED51C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47F245C-B6A1-461A-AE7D-DD5F6EE47776}" type="doc">
      <dgm:prSet loTypeId="urn:microsoft.com/office/officeart/2008/layout/PictureLineup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AD5DB1BB-C459-48D4-8A86-BD2B26AA75D5}">
      <dgm:prSet phldrT="[Текст]"/>
      <dgm:spPr/>
      <dgm:t>
        <a:bodyPr/>
        <a:lstStyle/>
        <a:p>
          <a:r>
            <a:rPr lang="ru-RU" b="1" dirty="0" smtClean="0"/>
            <a:t>О. О. </a:t>
          </a:r>
          <a:r>
            <a:rPr lang="ru-RU" b="1" dirty="0" err="1" smtClean="0"/>
            <a:t>Богомолець</a:t>
          </a:r>
          <a:r>
            <a:rPr lang="ru-RU" b="1" dirty="0" smtClean="0"/>
            <a:t> </a:t>
          </a:r>
          <a:r>
            <a:rPr lang="ru-RU" dirty="0" smtClean="0"/>
            <a:t>(1881-1946) - </a:t>
          </a:r>
          <a:r>
            <a:rPr lang="ru-RU" dirty="0" err="1" smtClean="0"/>
            <a:t>видатний</a:t>
          </a:r>
          <a:r>
            <a:rPr lang="ru-RU" dirty="0" smtClean="0"/>
            <a:t> </a:t>
          </a:r>
          <a:r>
            <a:rPr lang="ru-RU" dirty="0" err="1" smtClean="0"/>
            <a:t>фізіолог</a:t>
          </a:r>
          <a:r>
            <a:rPr lang="ru-RU" dirty="0" smtClean="0"/>
            <a:t>, </a:t>
          </a:r>
          <a:r>
            <a:rPr lang="ru-RU" dirty="0" err="1" smtClean="0"/>
            <a:t>розвинув</a:t>
          </a:r>
          <a:r>
            <a:rPr lang="ru-RU" dirty="0" smtClean="0"/>
            <a:t> </a:t>
          </a:r>
          <a:r>
            <a:rPr lang="ru-RU" dirty="0" err="1" smtClean="0"/>
            <a:t>вчення</a:t>
          </a:r>
          <a:r>
            <a:rPr lang="ru-RU" dirty="0" smtClean="0"/>
            <a:t> про </a:t>
          </a:r>
          <a:r>
            <a:rPr lang="ru-RU" dirty="0" err="1" smtClean="0"/>
            <a:t>сполучну</a:t>
          </a:r>
          <a:r>
            <a:rPr lang="ru-RU" dirty="0" smtClean="0"/>
            <a:t> тканину, </a:t>
          </a:r>
          <a:r>
            <a:rPr lang="ru-RU" dirty="0" err="1" smtClean="0"/>
            <a:t>її</a:t>
          </a:r>
          <a:r>
            <a:rPr lang="ru-RU" dirty="0" smtClean="0"/>
            <a:t> </a:t>
          </a:r>
          <a:r>
            <a:rPr lang="ru-RU" dirty="0" err="1" smtClean="0"/>
            <a:t>функції</a:t>
          </a:r>
          <a:r>
            <a:rPr lang="ru-RU" dirty="0" smtClean="0"/>
            <a:t>, </a:t>
          </a:r>
          <a:r>
            <a:rPr lang="ru-RU" dirty="0" err="1" smtClean="0"/>
            <a:t>концепцію</a:t>
          </a:r>
          <a:r>
            <a:rPr lang="ru-RU" dirty="0" smtClean="0"/>
            <a:t> </a:t>
          </a:r>
          <a:r>
            <a:rPr lang="ru-RU" dirty="0" err="1" smtClean="0"/>
            <a:t>старіння</a:t>
          </a:r>
          <a:r>
            <a:rPr lang="ru-RU" dirty="0" smtClean="0"/>
            <a:t> як </a:t>
          </a:r>
          <a:r>
            <a:rPr lang="ru-RU" dirty="0" err="1" smtClean="0"/>
            <a:t>ослаблення</a:t>
          </a:r>
          <a:r>
            <a:rPr lang="ru-RU" dirty="0" smtClean="0"/>
            <a:t> </a:t>
          </a:r>
          <a:r>
            <a:rPr lang="ru-RU" dirty="0" err="1" smtClean="0"/>
            <a:t>трофічної</a:t>
          </a:r>
          <a:r>
            <a:rPr lang="ru-RU" dirty="0" smtClean="0"/>
            <a:t> </a:t>
          </a:r>
          <a:r>
            <a:rPr lang="ru-RU" dirty="0" err="1" smtClean="0"/>
            <a:t>функції</a:t>
          </a:r>
          <a:r>
            <a:rPr lang="ru-RU" dirty="0" smtClean="0"/>
            <a:t> </a:t>
          </a:r>
          <a:r>
            <a:rPr lang="ru-RU" dirty="0" err="1" smtClean="0"/>
            <a:t>сполучної</a:t>
          </a:r>
          <a:r>
            <a:rPr lang="ru-RU" dirty="0" smtClean="0"/>
            <a:t> </a:t>
          </a:r>
          <a:r>
            <a:rPr lang="ru-RU" dirty="0" err="1" smtClean="0"/>
            <a:t>тканини</a:t>
          </a:r>
          <a:r>
            <a:rPr lang="ru-RU" dirty="0" smtClean="0"/>
            <a:t>, створив </a:t>
          </a:r>
          <a:r>
            <a:rPr lang="ru-RU" dirty="0" err="1" smtClean="0"/>
            <a:t>вчення</a:t>
          </a:r>
          <a:r>
            <a:rPr lang="ru-RU" dirty="0" smtClean="0"/>
            <a:t> про </a:t>
          </a:r>
          <a:r>
            <a:rPr lang="ru-RU" dirty="0" err="1" smtClean="0"/>
            <a:t>взаємодію</a:t>
          </a:r>
          <a:r>
            <a:rPr lang="ru-RU" dirty="0" smtClean="0"/>
            <a:t> </a:t>
          </a:r>
          <a:r>
            <a:rPr lang="ru-RU" dirty="0" err="1" smtClean="0"/>
            <a:t>пухлини</a:t>
          </a:r>
          <a:r>
            <a:rPr lang="ru-RU" dirty="0" smtClean="0"/>
            <a:t> і </a:t>
          </a:r>
          <a:r>
            <a:rPr lang="ru-RU" dirty="0" err="1" smtClean="0"/>
            <a:t>організму</a:t>
          </a:r>
          <a:endParaRPr lang="ru-RU" dirty="0"/>
        </a:p>
      </dgm:t>
    </dgm:pt>
    <dgm:pt modelId="{A503D274-D683-4482-B94C-B5713F419F86}" type="parTrans" cxnId="{CE9A1E47-8303-485A-BBCB-448FDF1EF27D}">
      <dgm:prSet/>
      <dgm:spPr/>
      <dgm:t>
        <a:bodyPr/>
        <a:lstStyle/>
        <a:p>
          <a:endParaRPr lang="ru-RU"/>
        </a:p>
      </dgm:t>
    </dgm:pt>
    <dgm:pt modelId="{33CB0301-2D34-43FC-8EB1-CC4503C09BEF}" type="sibTrans" cxnId="{CE9A1E47-8303-485A-BBCB-448FDF1EF27D}">
      <dgm:prSet/>
      <dgm:spPr/>
      <dgm:t>
        <a:bodyPr/>
        <a:lstStyle/>
        <a:p>
          <a:endParaRPr lang="ru-RU"/>
        </a:p>
      </dgm:t>
    </dgm:pt>
    <dgm:pt modelId="{1E6A8B40-5318-4D20-A6EC-F6DA82060025}">
      <dgm:prSet phldrT="[Текст]"/>
      <dgm:spPr/>
      <dgm:t>
        <a:bodyPr/>
        <a:lstStyle/>
        <a:p>
          <a:r>
            <a:rPr lang="ru-RU" b="1" dirty="0" smtClean="0"/>
            <a:t>В. В. </a:t>
          </a:r>
          <a:r>
            <a:rPr lang="ru-RU" b="1" dirty="0" err="1" smtClean="0"/>
            <a:t>Фролькіс</a:t>
          </a:r>
          <a:r>
            <a:rPr lang="ru-RU" b="1" dirty="0" smtClean="0"/>
            <a:t> </a:t>
          </a:r>
          <a:r>
            <a:rPr lang="ru-RU" dirty="0" smtClean="0"/>
            <a:t>(1924-1999) - </a:t>
          </a:r>
          <a:r>
            <a:rPr lang="ru-RU" dirty="0" err="1" smtClean="0"/>
            <a:t>видатний</a:t>
          </a:r>
          <a:r>
            <a:rPr lang="ru-RU" dirty="0" smtClean="0"/>
            <a:t> </a:t>
          </a:r>
          <a:r>
            <a:rPr lang="ru-RU" dirty="0" err="1" smtClean="0"/>
            <a:t>фізіолог</a:t>
          </a:r>
          <a:r>
            <a:rPr lang="ru-RU" dirty="0" smtClean="0"/>
            <a:t>-геронтолог, створив </a:t>
          </a:r>
          <a:r>
            <a:rPr lang="ru-RU" dirty="0" err="1" smtClean="0"/>
            <a:t>адаптаційно-регуляторну</a:t>
          </a:r>
          <a:r>
            <a:rPr lang="ru-RU" dirty="0" smtClean="0"/>
            <a:t> </a:t>
          </a:r>
          <a:r>
            <a:rPr lang="ru-RU" dirty="0" err="1" smtClean="0"/>
            <a:t>теорію</a:t>
          </a:r>
          <a:r>
            <a:rPr lang="ru-RU" dirty="0" smtClean="0"/>
            <a:t> </a:t>
          </a:r>
          <a:r>
            <a:rPr lang="ru-RU" dirty="0" err="1" smtClean="0"/>
            <a:t>вікового</a:t>
          </a:r>
          <a:r>
            <a:rPr lang="ru-RU" dirty="0" smtClean="0"/>
            <a:t> </a:t>
          </a:r>
          <a:r>
            <a:rPr lang="ru-RU" dirty="0" err="1" smtClean="0"/>
            <a:t>розвитку</a:t>
          </a:r>
          <a:r>
            <a:rPr lang="ru-RU" dirty="0" smtClean="0"/>
            <a:t> та генно-</a:t>
          </a:r>
          <a:r>
            <a:rPr lang="ru-RU" dirty="0" err="1" smtClean="0"/>
            <a:t>регуляторну</a:t>
          </a:r>
          <a:r>
            <a:rPr lang="ru-RU" dirty="0" smtClean="0"/>
            <a:t> </a:t>
          </a:r>
          <a:r>
            <a:rPr lang="ru-RU" dirty="0" err="1" smtClean="0"/>
            <a:t>теорію</a:t>
          </a:r>
          <a:r>
            <a:rPr lang="ru-RU" dirty="0" smtClean="0"/>
            <a:t> </a:t>
          </a:r>
          <a:r>
            <a:rPr lang="ru-RU" dirty="0" err="1" smtClean="0"/>
            <a:t>старіння</a:t>
          </a:r>
          <a:r>
            <a:rPr lang="ru-RU" dirty="0" smtClean="0"/>
            <a:t>, </a:t>
          </a:r>
          <a:r>
            <a:rPr lang="ru-RU" dirty="0" err="1" smtClean="0"/>
            <a:t>висунув</a:t>
          </a:r>
          <a:r>
            <a:rPr lang="ru-RU" dirty="0" smtClean="0"/>
            <a:t> </a:t>
          </a:r>
          <a:r>
            <a:rPr lang="ru-RU" dirty="0" err="1" smtClean="0"/>
            <a:t>уявлення</a:t>
          </a:r>
          <a:r>
            <a:rPr lang="ru-RU" dirty="0" smtClean="0"/>
            <a:t> про </a:t>
          </a:r>
          <a:r>
            <a:rPr lang="ru-RU" dirty="0" err="1" smtClean="0"/>
            <a:t>процеси</a:t>
          </a:r>
          <a:r>
            <a:rPr lang="ru-RU" dirty="0" smtClean="0"/>
            <a:t> </a:t>
          </a:r>
          <a:r>
            <a:rPr lang="ru-RU" dirty="0" err="1" smtClean="0"/>
            <a:t>антистаріння</a:t>
          </a:r>
          <a:endParaRPr lang="ru-RU" dirty="0"/>
        </a:p>
      </dgm:t>
    </dgm:pt>
    <dgm:pt modelId="{F563AF0D-413D-476A-A0EA-857236AFE97B}" type="sibTrans" cxnId="{42986B03-8009-4E8A-B553-A364F7C9F955}">
      <dgm:prSet/>
      <dgm:spPr/>
      <dgm:t>
        <a:bodyPr/>
        <a:lstStyle/>
        <a:p>
          <a:endParaRPr lang="ru-RU"/>
        </a:p>
      </dgm:t>
    </dgm:pt>
    <dgm:pt modelId="{36974395-64D1-4137-8B24-723E21335D58}" type="parTrans" cxnId="{42986B03-8009-4E8A-B553-A364F7C9F955}">
      <dgm:prSet/>
      <dgm:spPr/>
      <dgm:t>
        <a:bodyPr/>
        <a:lstStyle/>
        <a:p>
          <a:endParaRPr lang="ru-RU"/>
        </a:p>
      </dgm:t>
    </dgm:pt>
    <dgm:pt modelId="{4C9FE708-7218-4E3D-B0AA-038C5D9C4A66}" type="pres">
      <dgm:prSet presAssocID="{147F245C-B6A1-461A-AE7D-DD5F6EE47776}" presName="Name0" presStyleCnt="0">
        <dgm:presLayoutVars>
          <dgm:chMax/>
          <dgm:chPref/>
          <dgm:dir/>
          <dgm:animLvl val="lvl"/>
          <dgm:resizeHandles val="exact"/>
        </dgm:presLayoutVars>
      </dgm:prSet>
      <dgm:spPr/>
    </dgm:pt>
    <dgm:pt modelId="{BAF8718B-1DB1-4E29-BCFB-886F688473D0}" type="pres">
      <dgm:prSet presAssocID="{AD5DB1BB-C459-48D4-8A86-BD2B26AA75D5}" presName="composite" presStyleCnt="0"/>
      <dgm:spPr/>
    </dgm:pt>
    <dgm:pt modelId="{63CC6FCB-86F4-4E01-A117-681197C5F81D}" type="pres">
      <dgm:prSet presAssocID="{AD5DB1BB-C459-48D4-8A86-BD2B26AA75D5}" presName="Image" presStyleLbl="alignNode1" presStyleIdx="0" presStyleCnt="2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143A3F2E-2688-4E82-9EF9-E6BB723A6A43}" type="pres">
      <dgm:prSet presAssocID="{AD5DB1BB-C459-48D4-8A86-BD2B26AA75D5}" presName="Accent" presStyleLbl="parChTrans1D1" presStyleIdx="0" presStyleCnt="2"/>
      <dgm:spPr/>
    </dgm:pt>
    <dgm:pt modelId="{80861DFD-2479-49DF-B90B-5A472CF94302}" type="pres">
      <dgm:prSet presAssocID="{AD5DB1BB-C459-48D4-8A86-BD2B26AA75D5}" presName="Parent" presStyleLbl="revTx" presStyleIdx="0" presStyleCnt="2" custScaleX="1897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16CB41-87C9-4C98-A6D0-6A106C9EE722}" type="pres">
      <dgm:prSet presAssocID="{33CB0301-2D34-43FC-8EB1-CC4503C09BEF}" presName="sibTrans" presStyleCnt="0"/>
      <dgm:spPr/>
    </dgm:pt>
    <dgm:pt modelId="{0BE9C88D-EAF4-41FF-A132-62DBBBB3A661}" type="pres">
      <dgm:prSet presAssocID="{1E6A8B40-5318-4D20-A6EC-F6DA82060025}" presName="composite" presStyleCnt="0"/>
      <dgm:spPr/>
    </dgm:pt>
    <dgm:pt modelId="{5B84B86B-6007-4B92-9654-861CFE2D7C00}" type="pres">
      <dgm:prSet presAssocID="{1E6A8B40-5318-4D20-A6EC-F6DA82060025}" presName="Image" presStyleLbl="alignNode1" presStyleIdx="1" presStyleCnt="2" custScaleX="91927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26667C8F-3964-45A5-B6F2-BEDD2D6E54E6}" type="pres">
      <dgm:prSet presAssocID="{1E6A8B40-5318-4D20-A6EC-F6DA82060025}" presName="Accent" presStyleLbl="parChTrans1D1" presStyleIdx="1" presStyleCnt="2"/>
      <dgm:spPr/>
    </dgm:pt>
    <dgm:pt modelId="{AA449C22-573F-4AE7-9222-502843F1E00E}" type="pres">
      <dgm:prSet presAssocID="{1E6A8B40-5318-4D20-A6EC-F6DA82060025}" presName="Parent" presStyleLbl="revTx" presStyleIdx="1" presStyleCnt="2" custScaleX="16619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E9A1E47-8303-485A-BBCB-448FDF1EF27D}" srcId="{147F245C-B6A1-461A-AE7D-DD5F6EE47776}" destId="{AD5DB1BB-C459-48D4-8A86-BD2B26AA75D5}" srcOrd="0" destOrd="0" parTransId="{A503D274-D683-4482-B94C-B5713F419F86}" sibTransId="{33CB0301-2D34-43FC-8EB1-CC4503C09BEF}"/>
    <dgm:cxn modelId="{42986B03-8009-4E8A-B553-A364F7C9F955}" srcId="{147F245C-B6A1-461A-AE7D-DD5F6EE47776}" destId="{1E6A8B40-5318-4D20-A6EC-F6DA82060025}" srcOrd="1" destOrd="0" parTransId="{36974395-64D1-4137-8B24-723E21335D58}" sibTransId="{F563AF0D-413D-476A-A0EA-857236AFE97B}"/>
    <dgm:cxn modelId="{2A109597-27B9-4B8D-97FA-8AA0AB29ACDC}" type="presOf" srcId="{1E6A8B40-5318-4D20-A6EC-F6DA82060025}" destId="{AA449C22-573F-4AE7-9222-502843F1E00E}" srcOrd="0" destOrd="0" presId="urn:microsoft.com/office/officeart/2008/layout/PictureLineup"/>
    <dgm:cxn modelId="{95EFAB40-887C-4D66-BCCD-DBAEC92EE459}" type="presOf" srcId="{AD5DB1BB-C459-48D4-8A86-BD2B26AA75D5}" destId="{80861DFD-2479-49DF-B90B-5A472CF94302}" srcOrd="0" destOrd="0" presId="urn:microsoft.com/office/officeart/2008/layout/PictureLineup"/>
    <dgm:cxn modelId="{4E2C0330-D66F-465D-822E-F1A431566FD9}" type="presOf" srcId="{147F245C-B6A1-461A-AE7D-DD5F6EE47776}" destId="{4C9FE708-7218-4E3D-B0AA-038C5D9C4A66}" srcOrd="0" destOrd="0" presId="urn:microsoft.com/office/officeart/2008/layout/PictureLineup"/>
    <dgm:cxn modelId="{31DEB366-342A-45CC-BA1E-065074563984}" type="presParOf" srcId="{4C9FE708-7218-4E3D-B0AA-038C5D9C4A66}" destId="{BAF8718B-1DB1-4E29-BCFB-886F688473D0}" srcOrd="0" destOrd="0" presId="urn:microsoft.com/office/officeart/2008/layout/PictureLineup"/>
    <dgm:cxn modelId="{F08FDBCE-2FEE-42D0-B87A-30E50D462EDF}" type="presParOf" srcId="{BAF8718B-1DB1-4E29-BCFB-886F688473D0}" destId="{63CC6FCB-86F4-4E01-A117-681197C5F81D}" srcOrd="0" destOrd="0" presId="urn:microsoft.com/office/officeart/2008/layout/PictureLineup"/>
    <dgm:cxn modelId="{05513B4A-EFEB-415E-8D06-37FFF041D2E6}" type="presParOf" srcId="{BAF8718B-1DB1-4E29-BCFB-886F688473D0}" destId="{143A3F2E-2688-4E82-9EF9-E6BB723A6A43}" srcOrd="1" destOrd="0" presId="urn:microsoft.com/office/officeart/2008/layout/PictureLineup"/>
    <dgm:cxn modelId="{9C0ABEAD-77ED-499B-A3C7-FAD59523A68E}" type="presParOf" srcId="{BAF8718B-1DB1-4E29-BCFB-886F688473D0}" destId="{80861DFD-2479-49DF-B90B-5A472CF94302}" srcOrd="2" destOrd="0" presId="urn:microsoft.com/office/officeart/2008/layout/PictureLineup"/>
    <dgm:cxn modelId="{442F9F92-630D-4DB5-9DF8-28DB919E5559}" type="presParOf" srcId="{4C9FE708-7218-4E3D-B0AA-038C5D9C4A66}" destId="{3C16CB41-87C9-4C98-A6D0-6A106C9EE722}" srcOrd="1" destOrd="0" presId="urn:microsoft.com/office/officeart/2008/layout/PictureLineup"/>
    <dgm:cxn modelId="{348E1D32-CDC1-456F-B18C-029D87B92A70}" type="presParOf" srcId="{4C9FE708-7218-4E3D-B0AA-038C5D9C4A66}" destId="{0BE9C88D-EAF4-41FF-A132-62DBBBB3A661}" srcOrd="2" destOrd="0" presId="urn:microsoft.com/office/officeart/2008/layout/PictureLineup"/>
    <dgm:cxn modelId="{C3874278-4765-41DA-81C6-07A66D677172}" type="presParOf" srcId="{0BE9C88D-EAF4-41FF-A132-62DBBBB3A661}" destId="{5B84B86B-6007-4B92-9654-861CFE2D7C00}" srcOrd="0" destOrd="0" presId="urn:microsoft.com/office/officeart/2008/layout/PictureLineup"/>
    <dgm:cxn modelId="{D3BD8396-C3C9-4013-A810-7355CBED61F5}" type="presParOf" srcId="{0BE9C88D-EAF4-41FF-A132-62DBBBB3A661}" destId="{26667C8F-3964-45A5-B6F2-BEDD2D6E54E6}" srcOrd="1" destOrd="0" presId="urn:microsoft.com/office/officeart/2008/layout/PictureLineup"/>
    <dgm:cxn modelId="{4570EBED-5456-40CE-B54F-18F974D11DAB}" type="presParOf" srcId="{0BE9C88D-EAF4-41FF-A132-62DBBBB3A661}" destId="{AA449C22-573F-4AE7-9222-502843F1E00E}" srcOrd="2" destOrd="0" presId="urn:microsoft.com/office/officeart/2008/layout/PictureLineup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7ABB52-506C-4B02-A2A1-05AC49B8B1CA}">
      <dsp:nvSpPr>
        <dsp:cNvPr id="0" name=""/>
        <dsp:cNvSpPr/>
      </dsp:nvSpPr>
      <dsp:spPr>
        <a:xfrm>
          <a:off x="0" y="0"/>
          <a:ext cx="11720946" cy="1388225"/>
        </a:xfrm>
        <a:prstGeom prst="rect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5280" tIns="335280" rIns="335280" bIns="335280" numCol="1" spcCol="1270" anchor="ctr" anchorCtr="0">
          <a:noAutofit/>
        </a:bodyPr>
        <a:lstStyle/>
        <a:p>
          <a:pPr lvl="0" algn="ctr" defTabSz="3911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800" b="1" kern="1200" dirty="0" smtClean="0">
              <a:solidFill>
                <a:schemeClr val="tx1"/>
              </a:solidFill>
            </a:rPr>
            <a:t>Медицина</a:t>
          </a:r>
          <a:endParaRPr lang="ru-RU" sz="8800" b="1" kern="1200" dirty="0">
            <a:solidFill>
              <a:schemeClr val="tx1"/>
            </a:solidFill>
          </a:endParaRPr>
        </a:p>
      </dsp:txBody>
      <dsp:txXfrm>
        <a:off x="0" y="0"/>
        <a:ext cx="11720946" cy="1388225"/>
      </dsp:txXfrm>
    </dsp:sp>
    <dsp:sp modelId="{71DEC7A6-F2D3-41CF-987B-7FBEC58C8882}">
      <dsp:nvSpPr>
        <dsp:cNvPr id="0" name=""/>
        <dsp:cNvSpPr/>
      </dsp:nvSpPr>
      <dsp:spPr>
        <a:xfrm>
          <a:off x="0" y="1388225"/>
          <a:ext cx="5860472" cy="291527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just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tx1"/>
              </a:solidFill>
            </a:rPr>
            <a:t>Теоретична медицина</a:t>
          </a:r>
          <a:r>
            <a:rPr lang="ru-RU" sz="3600" kern="1200" dirty="0" smtClean="0">
              <a:solidFill>
                <a:schemeClr val="tx1"/>
              </a:solidFill>
            </a:rPr>
            <a:t> є </a:t>
          </a:r>
          <a:r>
            <a:rPr lang="ru-RU" sz="3600" kern="1200" dirty="0" err="1" smtClean="0">
              <a:solidFill>
                <a:schemeClr val="tx1"/>
              </a:solidFill>
            </a:rPr>
            <a:t>медичною</a:t>
          </a:r>
          <a:r>
            <a:rPr lang="ru-RU" sz="3600" kern="1200" dirty="0" smtClean="0">
              <a:solidFill>
                <a:schemeClr val="tx1"/>
              </a:solidFill>
            </a:rPr>
            <a:t> </a:t>
          </a:r>
          <a:r>
            <a:rPr lang="ru-RU" sz="3600" kern="1200" dirty="0" err="1" smtClean="0">
              <a:solidFill>
                <a:schemeClr val="tx1"/>
              </a:solidFill>
            </a:rPr>
            <a:t>теорією</a:t>
          </a:r>
          <a:r>
            <a:rPr lang="ru-RU" sz="3600" kern="1200" dirty="0" smtClean="0">
              <a:solidFill>
                <a:schemeClr val="tx1"/>
              </a:solidFill>
            </a:rPr>
            <a:t>, </a:t>
          </a:r>
          <a:r>
            <a:rPr lang="ru-RU" sz="3600" kern="1200" dirty="0" err="1" smtClean="0">
              <a:solidFill>
                <a:schemeClr val="tx1"/>
              </a:solidFill>
            </a:rPr>
            <a:t>що</a:t>
          </a:r>
          <a:r>
            <a:rPr lang="ru-RU" sz="3600" kern="1200" dirty="0" smtClean="0">
              <a:solidFill>
                <a:schemeClr val="tx1"/>
              </a:solidFill>
            </a:rPr>
            <a:t> </a:t>
          </a:r>
          <a:r>
            <a:rPr lang="ru-RU" sz="3600" kern="1200" dirty="0" err="1" smtClean="0">
              <a:solidFill>
                <a:schemeClr val="tx1"/>
              </a:solidFill>
            </a:rPr>
            <a:t>об'єднує</a:t>
          </a:r>
          <a:r>
            <a:rPr lang="ru-RU" sz="3600" kern="1200" dirty="0" smtClean="0">
              <a:solidFill>
                <a:schemeClr val="tx1"/>
              </a:solidFill>
            </a:rPr>
            <a:t> </a:t>
          </a:r>
          <a:r>
            <a:rPr lang="ru-RU" sz="3600" kern="1200" dirty="0" err="1" smtClean="0">
              <a:solidFill>
                <a:schemeClr val="tx1"/>
              </a:solidFill>
            </a:rPr>
            <a:t>різні</a:t>
          </a:r>
          <a:r>
            <a:rPr lang="ru-RU" sz="3600" kern="1200" dirty="0" smtClean="0">
              <a:solidFill>
                <a:schemeClr val="tx1"/>
              </a:solidFill>
            </a:rPr>
            <a:t> </a:t>
          </a:r>
          <a:r>
            <a:rPr lang="ru-RU" sz="3600" kern="1200" dirty="0" err="1" smtClean="0">
              <a:solidFill>
                <a:schemeClr val="tx1"/>
              </a:solidFill>
            </a:rPr>
            <a:t>медичні</a:t>
          </a:r>
          <a:r>
            <a:rPr lang="ru-RU" sz="3600" kern="1200" dirty="0" smtClean="0">
              <a:solidFill>
                <a:schemeClr val="tx1"/>
              </a:solidFill>
            </a:rPr>
            <a:t> науки (</a:t>
          </a:r>
          <a:r>
            <a:rPr lang="ru-RU" sz="3600" kern="1200" dirty="0" err="1" smtClean="0">
              <a:solidFill>
                <a:schemeClr val="tx1"/>
              </a:solidFill>
            </a:rPr>
            <a:t>наприклад</a:t>
          </a:r>
          <a:r>
            <a:rPr lang="ru-RU" sz="3600" kern="1200" dirty="0" smtClean="0">
              <a:solidFill>
                <a:schemeClr val="tx1"/>
              </a:solidFill>
            </a:rPr>
            <a:t>, </a:t>
          </a:r>
          <a:r>
            <a:rPr lang="ru-RU" sz="3600" kern="1200" dirty="0" err="1" smtClean="0">
              <a:solidFill>
                <a:schemeClr val="tx1"/>
              </a:solidFill>
            </a:rPr>
            <a:t>остеологія</a:t>
          </a:r>
          <a:r>
            <a:rPr lang="ru-RU" sz="3600" kern="1200" dirty="0" smtClean="0">
              <a:solidFill>
                <a:schemeClr val="tx1"/>
              </a:solidFill>
            </a:rPr>
            <a:t>, </a:t>
          </a:r>
          <a:r>
            <a:rPr lang="ru-RU" sz="3600" kern="1200" dirty="0" err="1" smtClean="0">
              <a:solidFill>
                <a:schemeClr val="tx1"/>
              </a:solidFill>
            </a:rPr>
            <a:t>нейрологія</a:t>
          </a:r>
          <a:r>
            <a:rPr lang="ru-RU" sz="3600" kern="1200" dirty="0" smtClean="0">
              <a:solidFill>
                <a:schemeClr val="tx1"/>
              </a:solidFill>
            </a:rPr>
            <a:t>, </a:t>
          </a:r>
          <a:r>
            <a:rPr lang="ru-RU" sz="3600" kern="1200" dirty="0" err="1" smtClean="0">
              <a:solidFill>
                <a:schemeClr val="tx1"/>
              </a:solidFill>
            </a:rPr>
            <a:t>міологія</a:t>
          </a:r>
          <a:r>
            <a:rPr lang="ru-RU" sz="3600" kern="1200" dirty="0" smtClean="0">
              <a:solidFill>
                <a:schemeClr val="tx1"/>
              </a:solidFill>
            </a:rPr>
            <a:t>, </a:t>
          </a:r>
          <a:r>
            <a:rPr lang="ru-RU" sz="3600" kern="1200" dirty="0" err="1" smtClean="0">
              <a:solidFill>
                <a:schemeClr val="tx1"/>
              </a:solidFill>
            </a:rPr>
            <a:t>дентологія</a:t>
          </a:r>
          <a:r>
            <a:rPr lang="ru-RU" sz="3600" kern="1200" dirty="0" smtClean="0">
              <a:solidFill>
                <a:schemeClr val="tx1"/>
              </a:solidFill>
            </a:rPr>
            <a:t>)</a:t>
          </a:r>
          <a:endParaRPr lang="ru-RU" sz="3600" kern="1200" dirty="0">
            <a:solidFill>
              <a:schemeClr val="tx1"/>
            </a:solidFill>
          </a:endParaRPr>
        </a:p>
      </dsp:txBody>
      <dsp:txXfrm>
        <a:off x="0" y="1388225"/>
        <a:ext cx="5860472" cy="2915273"/>
      </dsp:txXfrm>
    </dsp:sp>
    <dsp:sp modelId="{8EC16EFD-588D-465C-953D-45BE43FB9334}">
      <dsp:nvSpPr>
        <dsp:cNvPr id="0" name=""/>
        <dsp:cNvSpPr/>
      </dsp:nvSpPr>
      <dsp:spPr>
        <a:xfrm>
          <a:off x="5860473" y="1388225"/>
          <a:ext cx="5860472" cy="2915273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just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1" kern="1200" dirty="0" smtClean="0">
              <a:solidFill>
                <a:schemeClr val="tx1"/>
              </a:solidFill>
            </a:rPr>
            <a:t>Практична медицина (</a:t>
          </a:r>
          <a:r>
            <a:rPr lang="ru-RU" sz="3100" b="1" kern="1200" dirty="0" err="1" smtClean="0">
              <a:solidFill>
                <a:schemeClr val="tx1"/>
              </a:solidFill>
            </a:rPr>
            <a:t>медична</a:t>
          </a:r>
          <a:r>
            <a:rPr lang="ru-RU" sz="3100" b="1" kern="1200" dirty="0" smtClean="0">
              <a:solidFill>
                <a:schemeClr val="tx1"/>
              </a:solidFill>
            </a:rPr>
            <a:t> практика</a:t>
          </a:r>
          <a:r>
            <a:rPr lang="ru-RU" sz="3100" kern="1200" dirty="0" smtClean="0">
              <a:solidFill>
                <a:schemeClr val="tx1"/>
              </a:solidFill>
            </a:rPr>
            <a:t>) - </a:t>
          </a:r>
          <a:r>
            <a:rPr lang="ru-RU" sz="3100" kern="1200" dirty="0" err="1" smtClean="0">
              <a:solidFill>
                <a:schemeClr val="tx1"/>
              </a:solidFill>
            </a:rPr>
            <a:t>це</a:t>
          </a:r>
          <a:r>
            <a:rPr lang="ru-RU" sz="3100" kern="1200" dirty="0" smtClean="0">
              <a:solidFill>
                <a:schemeClr val="tx1"/>
              </a:solidFill>
            </a:rPr>
            <a:t> </a:t>
          </a:r>
          <a:r>
            <a:rPr lang="ru-RU" sz="3100" kern="1200" dirty="0" err="1" smtClean="0">
              <a:solidFill>
                <a:schemeClr val="tx1"/>
              </a:solidFill>
            </a:rPr>
            <a:t>галузь</a:t>
          </a:r>
          <a:r>
            <a:rPr lang="ru-RU" sz="3100" kern="1200" dirty="0" smtClean="0">
              <a:solidFill>
                <a:schemeClr val="tx1"/>
              </a:solidFill>
            </a:rPr>
            <a:t> </a:t>
          </a:r>
          <a:r>
            <a:rPr lang="ru-RU" sz="3100" kern="1200" dirty="0" err="1" smtClean="0">
              <a:solidFill>
                <a:schemeClr val="tx1"/>
              </a:solidFill>
            </a:rPr>
            <a:t>медицини</a:t>
          </a:r>
          <a:r>
            <a:rPr lang="ru-RU" sz="3100" kern="1200" dirty="0" smtClean="0">
              <a:solidFill>
                <a:schemeClr val="tx1"/>
              </a:solidFill>
            </a:rPr>
            <a:t>, </a:t>
          </a:r>
          <a:r>
            <a:rPr lang="ru-RU" sz="3100" kern="1200" dirty="0" err="1" smtClean="0">
              <a:solidFill>
                <a:schemeClr val="tx1"/>
              </a:solidFill>
            </a:rPr>
            <a:t>що</a:t>
          </a:r>
          <a:r>
            <a:rPr lang="ru-RU" sz="3100" kern="1200" dirty="0" smtClean="0">
              <a:solidFill>
                <a:schemeClr val="tx1"/>
              </a:solidFill>
            </a:rPr>
            <a:t> </a:t>
          </a:r>
          <a:r>
            <a:rPr lang="ru-RU" sz="3100" kern="1200" dirty="0" err="1" smtClean="0">
              <a:solidFill>
                <a:schemeClr val="tx1"/>
              </a:solidFill>
            </a:rPr>
            <a:t>застосовує</a:t>
          </a:r>
          <a:r>
            <a:rPr lang="ru-RU" sz="3100" kern="1200" dirty="0" smtClean="0">
              <a:solidFill>
                <a:schemeClr val="tx1"/>
              </a:solidFill>
            </a:rPr>
            <a:t> на </a:t>
          </a:r>
          <a:r>
            <a:rPr lang="ru-RU" sz="3100" kern="1200" dirty="0" err="1" smtClean="0">
              <a:solidFill>
                <a:schemeClr val="tx1"/>
              </a:solidFill>
            </a:rPr>
            <a:t>практиці</a:t>
          </a:r>
          <a:r>
            <a:rPr lang="ru-RU" sz="3100" kern="1200" dirty="0" smtClean="0">
              <a:solidFill>
                <a:schemeClr val="tx1"/>
              </a:solidFill>
            </a:rPr>
            <a:t> </a:t>
          </a:r>
          <a:r>
            <a:rPr lang="ru-RU" sz="3100" kern="1200" dirty="0" err="1" smtClean="0">
              <a:solidFill>
                <a:schemeClr val="tx1"/>
              </a:solidFill>
            </a:rPr>
            <a:t>надбання</a:t>
          </a:r>
          <a:r>
            <a:rPr lang="ru-RU" sz="3100" kern="1200" dirty="0" smtClean="0">
              <a:solidFill>
                <a:schemeClr val="tx1"/>
              </a:solidFill>
            </a:rPr>
            <a:t> </a:t>
          </a:r>
          <a:r>
            <a:rPr lang="ru-RU" sz="3100" kern="1200" dirty="0" err="1" smtClean="0">
              <a:solidFill>
                <a:schemeClr val="tx1"/>
              </a:solidFill>
            </a:rPr>
            <a:t>медичної</a:t>
          </a:r>
          <a:r>
            <a:rPr lang="ru-RU" sz="3100" kern="1200" dirty="0" smtClean="0">
              <a:solidFill>
                <a:schemeClr val="tx1"/>
              </a:solidFill>
            </a:rPr>
            <a:t> </a:t>
          </a:r>
          <a:r>
            <a:rPr lang="ru-RU" sz="3100" kern="1200" dirty="0" err="1" smtClean="0">
              <a:solidFill>
                <a:schemeClr val="tx1"/>
              </a:solidFill>
            </a:rPr>
            <a:t>теорії</a:t>
          </a:r>
          <a:r>
            <a:rPr lang="ru-RU" sz="3100" kern="1200" dirty="0" smtClean="0">
              <a:solidFill>
                <a:schemeClr val="tx1"/>
              </a:solidFill>
            </a:rPr>
            <a:t> (</a:t>
          </a:r>
          <a:r>
            <a:rPr lang="ru-RU" sz="3100" kern="1200" dirty="0" err="1" smtClean="0">
              <a:solidFill>
                <a:schemeClr val="tx1"/>
              </a:solidFill>
            </a:rPr>
            <a:t>уололгія</a:t>
          </a:r>
          <a:r>
            <a:rPr lang="ru-RU" sz="3100" kern="1200" dirty="0" smtClean="0">
              <a:solidFill>
                <a:schemeClr val="tx1"/>
              </a:solidFill>
            </a:rPr>
            <a:t>, </a:t>
          </a:r>
          <a:r>
            <a:rPr lang="ru-RU" sz="3100" kern="1200" dirty="0" err="1" smtClean="0">
              <a:solidFill>
                <a:schemeClr val="tx1"/>
              </a:solidFill>
            </a:rPr>
            <a:t>стоматологія</a:t>
          </a:r>
          <a:r>
            <a:rPr lang="ru-RU" sz="3100" kern="1200" dirty="0" smtClean="0">
              <a:solidFill>
                <a:schemeClr val="tx1"/>
              </a:solidFill>
            </a:rPr>
            <a:t> і т.д.)</a:t>
          </a:r>
          <a:endParaRPr lang="ru-RU" sz="3100" kern="1200" dirty="0">
            <a:solidFill>
              <a:schemeClr val="tx1"/>
            </a:solidFill>
          </a:endParaRPr>
        </a:p>
      </dsp:txBody>
      <dsp:txXfrm>
        <a:off x="5860473" y="1388225"/>
        <a:ext cx="5860472" cy="2915273"/>
      </dsp:txXfrm>
    </dsp:sp>
    <dsp:sp modelId="{89EE19C0-F259-43FC-A5E5-9741441AFA0D}">
      <dsp:nvSpPr>
        <dsp:cNvPr id="0" name=""/>
        <dsp:cNvSpPr/>
      </dsp:nvSpPr>
      <dsp:spPr>
        <a:xfrm>
          <a:off x="0" y="4303499"/>
          <a:ext cx="11720946" cy="323919"/>
        </a:xfrm>
        <a:prstGeom prst="rect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FBBC2F-E757-413F-BC37-0C37161CCD52}">
      <dsp:nvSpPr>
        <dsp:cNvPr id="0" name=""/>
        <dsp:cNvSpPr/>
      </dsp:nvSpPr>
      <dsp:spPr>
        <a:xfrm>
          <a:off x="0" y="0"/>
          <a:ext cx="12192000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88AC58A-3CB5-4866-B1D1-240F05A6EF5E}">
      <dsp:nvSpPr>
        <dsp:cNvPr id="0" name=""/>
        <dsp:cNvSpPr/>
      </dsp:nvSpPr>
      <dsp:spPr>
        <a:xfrm>
          <a:off x="0" y="0"/>
          <a:ext cx="2438400" cy="685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err="1" smtClean="0"/>
            <a:t>Основні</a:t>
          </a:r>
          <a:r>
            <a:rPr lang="ru-RU" sz="4000" b="1" kern="1200" dirty="0" smtClean="0"/>
            <a:t> </a:t>
          </a:r>
          <a:r>
            <a:rPr lang="ru-RU" sz="4000" b="1" kern="1200" dirty="0" err="1" smtClean="0"/>
            <a:t>підходи</a:t>
          </a:r>
          <a:r>
            <a:rPr lang="ru-RU" sz="4000" b="1" kern="1200" dirty="0" smtClean="0"/>
            <a:t> </a:t>
          </a:r>
          <a:r>
            <a:rPr lang="ru-RU" sz="4000" b="1" kern="1200" dirty="0" err="1" smtClean="0"/>
            <a:t>загальної</a:t>
          </a:r>
          <a:r>
            <a:rPr lang="ru-RU" sz="4000" b="1" kern="1200" dirty="0" smtClean="0"/>
            <a:t> </a:t>
          </a:r>
          <a:r>
            <a:rPr lang="ru-RU" sz="4000" b="1" kern="1200" dirty="0" err="1" smtClean="0"/>
            <a:t>медичної</a:t>
          </a:r>
          <a:r>
            <a:rPr lang="ru-RU" sz="4000" b="1" kern="1200" dirty="0" smtClean="0"/>
            <a:t> </a:t>
          </a:r>
          <a:r>
            <a:rPr lang="ru-RU" sz="4000" b="1" kern="1200" dirty="0" err="1" smtClean="0"/>
            <a:t>теорії</a:t>
          </a:r>
          <a:endParaRPr lang="ru-RU" sz="4000" b="1" kern="1200" dirty="0"/>
        </a:p>
      </dsp:txBody>
      <dsp:txXfrm>
        <a:off x="0" y="0"/>
        <a:ext cx="2438400" cy="6858000"/>
      </dsp:txXfrm>
    </dsp:sp>
    <dsp:sp modelId="{B25377BA-B001-44FF-AC3C-FCD851BCAFA2}">
      <dsp:nvSpPr>
        <dsp:cNvPr id="0" name=""/>
        <dsp:cNvSpPr/>
      </dsp:nvSpPr>
      <dsp:spPr>
        <a:xfrm>
          <a:off x="2621280" y="53996"/>
          <a:ext cx="9570720" cy="1079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lvl="0" algn="just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b="1" i="1" kern="1200" dirty="0" err="1" smtClean="0"/>
            <a:t>вчення</a:t>
          </a:r>
          <a:r>
            <a:rPr lang="ru-RU" sz="4700" b="1" i="1" kern="1200" dirty="0" smtClean="0"/>
            <a:t> про </a:t>
          </a:r>
          <a:r>
            <a:rPr lang="ru-RU" sz="4700" b="1" i="1" kern="1200" dirty="0" err="1" smtClean="0"/>
            <a:t>стрес</a:t>
          </a:r>
          <a:endParaRPr lang="ru-RU" sz="4700" b="1" i="1" kern="1200" dirty="0"/>
        </a:p>
      </dsp:txBody>
      <dsp:txXfrm>
        <a:off x="2621280" y="53996"/>
        <a:ext cx="9570720" cy="1079934"/>
      </dsp:txXfrm>
    </dsp:sp>
    <dsp:sp modelId="{DEC1EDA8-FF5E-494B-B41D-41F702F6742E}">
      <dsp:nvSpPr>
        <dsp:cNvPr id="0" name=""/>
        <dsp:cNvSpPr/>
      </dsp:nvSpPr>
      <dsp:spPr>
        <a:xfrm>
          <a:off x="2438400" y="1133930"/>
          <a:ext cx="9753600" cy="0"/>
        </a:xfrm>
        <a:prstGeom prst="line">
          <a:avLst/>
        </a:pr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859A85FC-EF1C-48B9-97F9-675A3C59DA09}">
      <dsp:nvSpPr>
        <dsp:cNvPr id="0" name=""/>
        <dsp:cNvSpPr/>
      </dsp:nvSpPr>
      <dsp:spPr>
        <a:xfrm>
          <a:off x="2621280" y="1187927"/>
          <a:ext cx="9570720" cy="1079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lvl="0" algn="just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b="1" i="1" kern="1200" dirty="0" err="1" smtClean="0"/>
            <a:t>теорія</a:t>
          </a:r>
          <a:r>
            <a:rPr lang="ru-RU" sz="4700" b="1" i="1" kern="1200" dirty="0" smtClean="0"/>
            <a:t> хвороб </a:t>
          </a:r>
          <a:r>
            <a:rPr lang="ru-RU" sz="4700" b="1" i="1" kern="1200" dirty="0" err="1" smtClean="0"/>
            <a:t>цивілізації</a:t>
          </a:r>
          <a:endParaRPr lang="ru-RU" sz="4700" b="1" i="1" kern="1200" dirty="0"/>
        </a:p>
      </dsp:txBody>
      <dsp:txXfrm>
        <a:off x="2621280" y="1187927"/>
        <a:ext cx="9570720" cy="1079934"/>
      </dsp:txXfrm>
    </dsp:sp>
    <dsp:sp modelId="{800CB126-63EC-4EC0-AA64-A54794F445B3}">
      <dsp:nvSpPr>
        <dsp:cNvPr id="0" name=""/>
        <dsp:cNvSpPr/>
      </dsp:nvSpPr>
      <dsp:spPr>
        <a:xfrm>
          <a:off x="2438400" y="2267861"/>
          <a:ext cx="9753600" cy="0"/>
        </a:xfrm>
        <a:prstGeom prst="line">
          <a:avLst/>
        </a:pr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299887CE-06A6-4DCD-8999-7C5993336918}">
      <dsp:nvSpPr>
        <dsp:cNvPr id="0" name=""/>
        <dsp:cNvSpPr/>
      </dsp:nvSpPr>
      <dsp:spPr>
        <a:xfrm>
          <a:off x="2621280" y="2321858"/>
          <a:ext cx="9570720" cy="1079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lvl="0" algn="just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b="1" i="1" kern="1200" dirty="0" err="1" smtClean="0"/>
            <a:t>екологічний</a:t>
          </a:r>
          <a:r>
            <a:rPr lang="ru-RU" sz="4700" b="1" i="1" kern="1200" dirty="0" smtClean="0"/>
            <a:t> </a:t>
          </a:r>
          <a:r>
            <a:rPr lang="ru-RU" sz="4700" b="1" i="1" kern="1200" dirty="0" err="1" smtClean="0"/>
            <a:t>підхід</a:t>
          </a:r>
          <a:endParaRPr lang="ru-RU" sz="4700" b="1" i="1" kern="1200" dirty="0"/>
        </a:p>
      </dsp:txBody>
      <dsp:txXfrm>
        <a:off x="2621280" y="2321858"/>
        <a:ext cx="9570720" cy="1079934"/>
      </dsp:txXfrm>
    </dsp:sp>
    <dsp:sp modelId="{ECB9B5CF-D1FD-40F3-8A34-5BCB3E3935B7}">
      <dsp:nvSpPr>
        <dsp:cNvPr id="0" name=""/>
        <dsp:cNvSpPr/>
      </dsp:nvSpPr>
      <dsp:spPr>
        <a:xfrm>
          <a:off x="2438400" y="3401792"/>
          <a:ext cx="9753600" cy="0"/>
        </a:xfrm>
        <a:prstGeom prst="line">
          <a:avLst/>
        </a:pr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152E5C29-FB8F-47AB-8F21-CEA8FB526AFF}">
      <dsp:nvSpPr>
        <dsp:cNvPr id="0" name=""/>
        <dsp:cNvSpPr/>
      </dsp:nvSpPr>
      <dsp:spPr>
        <a:xfrm>
          <a:off x="2621280" y="3455789"/>
          <a:ext cx="9570720" cy="1079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lvl="0" algn="just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b="1" i="1" kern="1200" dirty="0" err="1" smtClean="0"/>
            <a:t>психосоматика</a:t>
          </a:r>
          <a:endParaRPr lang="ru-RU" sz="4700" b="1" i="1" kern="1200" dirty="0"/>
        </a:p>
      </dsp:txBody>
      <dsp:txXfrm>
        <a:off x="2621280" y="3455789"/>
        <a:ext cx="9570720" cy="1079934"/>
      </dsp:txXfrm>
    </dsp:sp>
    <dsp:sp modelId="{19C53256-C33A-48CD-ABC0-78CC6DD9D44B}">
      <dsp:nvSpPr>
        <dsp:cNvPr id="0" name=""/>
        <dsp:cNvSpPr/>
      </dsp:nvSpPr>
      <dsp:spPr>
        <a:xfrm>
          <a:off x="2438400" y="4535723"/>
          <a:ext cx="9753600" cy="0"/>
        </a:xfrm>
        <a:prstGeom prst="line">
          <a:avLst/>
        </a:pr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73FE625F-C6FE-41EE-8A43-044A06CBE1E3}">
      <dsp:nvSpPr>
        <dsp:cNvPr id="0" name=""/>
        <dsp:cNvSpPr/>
      </dsp:nvSpPr>
      <dsp:spPr>
        <a:xfrm>
          <a:off x="2621280" y="4589719"/>
          <a:ext cx="9570720" cy="1079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lvl="0" algn="just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b="1" i="1" kern="1200" dirty="0" err="1" smtClean="0"/>
            <a:t>етологічний</a:t>
          </a:r>
          <a:r>
            <a:rPr lang="ru-RU" sz="4700" b="1" i="1" kern="1200" dirty="0" smtClean="0"/>
            <a:t> (</a:t>
          </a:r>
          <a:r>
            <a:rPr lang="ru-RU" sz="4700" b="1" i="1" kern="1200" dirty="0" err="1" smtClean="0"/>
            <a:t>поведінковий</a:t>
          </a:r>
          <a:r>
            <a:rPr lang="ru-RU" sz="4700" b="1" i="1" kern="1200" dirty="0" smtClean="0"/>
            <a:t>) </a:t>
          </a:r>
          <a:r>
            <a:rPr lang="ru-RU" sz="4700" b="1" i="1" kern="1200" dirty="0" err="1" smtClean="0"/>
            <a:t>підхід</a:t>
          </a:r>
          <a:endParaRPr lang="ru-RU" sz="4700" b="1" i="1" kern="1200" dirty="0"/>
        </a:p>
      </dsp:txBody>
      <dsp:txXfrm>
        <a:off x="2621280" y="4589719"/>
        <a:ext cx="9570720" cy="1079934"/>
      </dsp:txXfrm>
    </dsp:sp>
    <dsp:sp modelId="{B4C41FF0-1AE2-4B3D-B5EE-F28AB902C4EC}">
      <dsp:nvSpPr>
        <dsp:cNvPr id="0" name=""/>
        <dsp:cNvSpPr/>
      </dsp:nvSpPr>
      <dsp:spPr>
        <a:xfrm>
          <a:off x="2438400" y="5669653"/>
          <a:ext cx="9753600" cy="0"/>
        </a:xfrm>
        <a:prstGeom prst="line">
          <a:avLst/>
        </a:pr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B5F94B68-7ABF-43D4-A19D-F6EC1AF1B2DC}">
      <dsp:nvSpPr>
        <dsp:cNvPr id="0" name=""/>
        <dsp:cNvSpPr/>
      </dsp:nvSpPr>
      <dsp:spPr>
        <a:xfrm>
          <a:off x="2621280" y="5723650"/>
          <a:ext cx="9570720" cy="1079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lvl="0" algn="just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b="1" i="1" kern="1200" dirty="0" err="1" smtClean="0"/>
            <a:t>біоетика</a:t>
          </a:r>
          <a:endParaRPr lang="ru-RU" sz="4700" b="1" i="1" kern="1200" dirty="0"/>
        </a:p>
      </dsp:txBody>
      <dsp:txXfrm>
        <a:off x="2621280" y="5723650"/>
        <a:ext cx="9570720" cy="1079934"/>
      </dsp:txXfrm>
    </dsp:sp>
    <dsp:sp modelId="{93DE94EB-2D8C-4854-931F-506186C24D6A}">
      <dsp:nvSpPr>
        <dsp:cNvPr id="0" name=""/>
        <dsp:cNvSpPr/>
      </dsp:nvSpPr>
      <dsp:spPr>
        <a:xfrm>
          <a:off x="2438400" y="6803584"/>
          <a:ext cx="9753600" cy="0"/>
        </a:xfrm>
        <a:prstGeom prst="line">
          <a:avLst/>
        </a:pr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6D4DBE-2C9B-41BC-9BE7-AC0787C3EAAC}">
      <dsp:nvSpPr>
        <dsp:cNvPr id="0" name=""/>
        <dsp:cNvSpPr/>
      </dsp:nvSpPr>
      <dsp:spPr>
        <a:xfrm rot="10800000">
          <a:off x="3079500" y="1485"/>
          <a:ext cx="11034045" cy="1200995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9605" tIns="91440" rIns="170688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 smtClean="0">
              <a:solidFill>
                <a:schemeClr val="tx1"/>
              </a:solidFill>
            </a:rPr>
            <a:t>Біологічні</a:t>
          </a:r>
          <a:r>
            <a:rPr lang="ru-RU" sz="2400" b="1" kern="1200" dirty="0" smtClean="0">
              <a:solidFill>
                <a:schemeClr val="tx1"/>
              </a:solidFill>
            </a:rPr>
            <a:t> науки </a:t>
          </a:r>
          <a:r>
            <a:rPr lang="ru-RU" sz="2400" kern="1200" dirty="0" smtClean="0">
              <a:solidFill>
                <a:schemeClr val="tx1"/>
              </a:solidFill>
            </a:rPr>
            <a:t>про </a:t>
          </a:r>
          <a:r>
            <a:rPr lang="ru-RU" sz="2400" kern="1200" dirty="0" err="1" smtClean="0">
              <a:solidFill>
                <a:schemeClr val="tx1"/>
              </a:solidFill>
            </a:rPr>
            <a:t>організм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людини</a:t>
          </a:r>
          <a:r>
            <a:rPr lang="ru-RU" sz="2400" kern="1200" dirty="0" smtClean="0">
              <a:solidFill>
                <a:schemeClr val="tx1"/>
              </a:solidFill>
            </a:rPr>
            <a:t>, </a:t>
          </a:r>
          <a:r>
            <a:rPr lang="ru-RU" sz="2400" kern="1200" dirty="0" err="1" smtClean="0">
              <a:solidFill>
                <a:schemeClr val="tx1"/>
              </a:solidFill>
            </a:rPr>
            <a:t>його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властивості</a:t>
          </a:r>
          <a:r>
            <a:rPr lang="ru-RU" sz="2400" kern="1200" dirty="0" smtClean="0">
              <a:solidFill>
                <a:schemeClr val="tx1"/>
              </a:solidFill>
            </a:rPr>
            <a:t> та </a:t>
          </a:r>
          <a:r>
            <a:rPr lang="ru-RU" sz="2400" kern="1200" dirty="0" err="1" smtClean="0">
              <a:solidFill>
                <a:schemeClr val="tx1"/>
              </a:solidFill>
            </a:rPr>
            <a:t>інші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живі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організми</a:t>
          </a:r>
          <a:r>
            <a:rPr lang="ru-RU" sz="2400" kern="1200" dirty="0" smtClean="0">
              <a:solidFill>
                <a:schemeClr val="tx1"/>
              </a:solidFill>
            </a:rPr>
            <a:t> (</a:t>
          </a:r>
          <a:r>
            <a:rPr lang="ru-RU" sz="2400" kern="1200" dirty="0" err="1" smtClean="0">
              <a:solidFill>
                <a:schemeClr val="tx1"/>
              </a:solidFill>
            </a:rPr>
            <a:t>анатомія</a:t>
          </a:r>
          <a:r>
            <a:rPr lang="ru-RU" sz="2400" kern="1200" dirty="0" smtClean="0">
              <a:solidFill>
                <a:schemeClr val="tx1"/>
              </a:solidFill>
            </a:rPr>
            <a:t>, </a:t>
          </a:r>
          <a:r>
            <a:rPr lang="ru-RU" sz="2400" kern="1200" dirty="0" err="1" smtClean="0">
              <a:solidFill>
                <a:schemeClr val="tx1"/>
              </a:solidFill>
            </a:rPr>
            <a:t>фізіологія</a:t>
          </a:r>
          <a:r>
            <a:rPr lang="ru-RU" sz="2400" kern="1200" dirty="0" smtClean="0">
              <a:solidFill>
                <a:schemeClr val="tx1"/>
              </a:solidFill>
            </a:rPr>
            <a:t>, </a:t>
          </a:r>
          <a:r>
            <a:rPr lang="ru-RU" sz="2400" kern="1200" dirty="0" err="1" smtClean="0">
              <a:solidFill>
                <a:schemeClr val="tx1"/>
              </a:solidFill>
            </a:rPr>
            <a:t>ембріологія</a:t>
          </a:r>
          <a:r>
            <a:rPr lang="ru-RU" sz="2400" kern="1200" dirty="0" smtClean="0">
              <a:solidFill>
                <a:schemeClr val="tx1"/>
              </a:solidFill>
            </a:rPr>
            <a:t>, генетика, </a:t>
          </a:r>
          <a:r>
            <a:rPr lang="ru-RU" sz="2400" kern="1200" dirty="0" err="1" smtClean="0">
              <a:solidFill>
                <a:schemeClr val="tx1"/>
              </a:solidFill>
            </a:rPr>
            <a:t>вірусологія</a:t>
          </a:r>
          <a:r>
            <a:rPr lang="ru-RU" sz="2400" kern="1200" dirty="0" smtClean="0">
              <a:solidFill>
                <a:schemeClr val="tx1"/>
              </a:solidFill>
            </a:rPr>
            <a:t>, </a:t>
          </a:r>
          <a:r>
            <a:rPr lang="ru-RU" sz="2400" kern="1200" dirty="0" err="1" smtClean="0">
              <a:solidFill>
                <a:schemeClr val="tx1"/>
              </a:solidFill>
            </a:rPr>
            <a:t>мікробіологія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тощо</a:t>
          </a:r>
          <a:r>
            <a:rPr lang="ru-RU" sz="2400" kern="1200" dirty="0" smtClean="0">
              <a:solidFill>
                <a:schemeClr val="tx1"/>
              </a:solidFill>
            </a:rPr>
            <a:t>)</a:t>
          </a:r>
          <a:endParaRPr lang="ru-RU" sz="2400" kern="1200" dirty="0">
            <a:solidFill>
              <a:schemeClr val="tx1"/>
            </a:solidFill>
          </a:endParaRPr>
        </a:p>
      </dsp:txBody>
      <dsp:txXfrm rot="10800000">
        <a:off x="3379749" y="1485"/>
        <a:ext cx="10733796" cy="1200995"/>
      </dsp:txXfrm>
    </dsp:sp>
    <dsp:sp modelId="{8CA0FC1A-2A45-451F-A376-B6D352F136BD}">
      <dsp:nvSpPr>
        <dsp:cNvPr id="0" name=""/>
        <dsp:cNvSpPr/>
      </dsp:nvSpPr>
      <dsp:spPr>
        <a:xfrm>
          <a:off x="2479003" y="1485"/>
          <a:ext cx="1200995" cy="1200995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FBC4D6-141D-4DC0-96B8-2315668F0890}">
      <dsp:nvSpPr>
        <dsp:cNvPr id="0" name=""/>
        <dsp:cNvSpPr/>
      </dsp:nvSpPr>
      <dsp:spPr>
        <a:xfrm rot="10800000">
          <a:off x="3079500" y="1512347"/>
          <a:ext cx="11034045" cy="1200995"/>
        </a:xfrm>
        <a:prstGeom prst="homePlate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9605" tIns="152400" rIns="284480" bIns="152400" numCol="1" spcCol="1270" anchor="ctr" anchorCtr="0">
          <a:noAutofit/>
        </a:bodyPr>
        <a:lstStyle/>
        <a:p>
          <a:pPr lvl="0" algn="just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err="1" smtClean="0">
              <a:solidFill>
                <a:schemeClr val="tx1"/>
              </a:solidFill>
            </a:rPr>
            <a:t>Екологічні</a:t>
          </a:r>
          <a:r>
            <a:rPr lang="ru-RU" sz="4000" b="1" kern="1200" dirty="0" smtClean="0">
              <a:solidFill>
                <a:schemeClr val="tx1"/>
              </a:solidFill>
            </a:rPr>
            <a:t> науки </a:t>
          </a:r>
          <a:r>
            <a:rPr lang="ru-RU" sz="4000" kern="1200" dirty="0" smtClean="0">
              <a:solidFill>
                <a:schemeClr val="tx1"/>
              </a:solidFill>
            </a:rPr>
            <a:t>(</a:t>
          </a:r>
          <a:r>
            <a:rPr lang="ru-RU" sz="4000" kern="1200" dirty="0" err="1" smtClean="0">
              <a:solidFill>
                <a:schemeClr val="tx1"/>
              </a:solidFill>
            </a:rPr>
            <a:t>екологія</a:t>
          </a:r>
          <a:r>
            <a:rPr lang="ru-RU" sz="4000" kern="1200" dirty="0" smtClean="0">
              <a:solidFill>
                <a:schemeClr val="tx1"/>
              </a:solidFill>
            </a:rPr>
            <a:t> </a:t>
          </a:r>
          <a:r>
            <a:rPr lang="ru-RU" sz="4000" kern="1200" dirty="0" err="1" smtClean="0">
              <a:solidFill>
                <a:schemeClr val="tx1"/>
              </a:solidFill>
            </a:rPr>
            <a:t>людини</a:t>
          </a:r>
          <a:r>
            <a:rPr lang="ru-RU" sz="4000" kern="1200" dirty="0" smtClean="0">
              <a:solidFill>
                <a:schemeClr val="tx1"/>
              </a:solidFill>
            </a:rPr>
            <a:t>, </a:t>
          </a:r>
          <a:r>
            <a:rPr lang="ru-RU" sz="4000" kern="1200" dirty="0" err="1" smtClean="0">
              <a:solidFill>
                <a:schemeClr val="tx1"/>
              </a:solidFill>
            </a:rPr>
            <a:t>медична</a:t>
          </a:r>
          <a:r>
            <a:rPr lang="ru-RU" sz="4000" kern="1200" dirty="0" smtClean="0">
              <a:solidFill>
                <a:schemeClr val="tx1"/>
              </a:solidFill>
            </a:rPr>
            <a:t> </a:t>
          </a:r>
          <a:r>
            <a:rPr lang="ru-RU" sz="4000" kern="1200" dirty="0" err="1" smtClean="0">
              <a:solidFill>
                <a:schemeClr val="tx1"/>
              </a:solidFill>
            </a:rPr>
            <a:t>екологія</a:t>
          </a:r>
          <a:r>
            <a:rPr lang="ru-RU" sz="4000" kern="1200" dirty="0" smtClean="0">
              <a:solidFill>
                <a:schemeClr val="tx1"/>
              </a:solidFill>
            </a:rPr>
            <a:t>)</a:t>
          </a:r>
          <a:endParaRPr lang="ru-RU" sz="4000" kern="1200" dirty="0">
            <a:solidFill>
              <a:schemeClr val="tx1"/>
            </a:solidFill>
          </a:endParaRPr>
        </a:p>
      </dsp:txBody>
      <dsp:txXfrm rot="10800000">
        <a:off x="3379749" y="1512347"/>
        <a:ext cx="10733796" cy="1200995"/>
      </dsp:txXfrm>
    </dsp:sp>
    <dsp:sp modelId="{D35271C9-CF6C-4A8D-A122-FB30C8F01820}">
      <dsp:nvSpPr>
        <dsp:cNvPr id="0" name=""/>
        <dsp:cNvSpPr/>
      </dsp:nvSpPr>
      <dsp:spPr>
        <a:xfrm>
          <a:off x="2479003" y="1512347"/>
          <a:ext cx="1200995" cy="1200995"/>
        </a:xfrm>
        <a:prstGeom prst="ellipse">
          <a:avLst/>
        </a:prstGeom>
        <a:solidFill>
          <a:schemeClr val="accent5">
            <a:tint val="50000"/>
            <a:hueOff val="-2462990"/>
            <a:satOff val="-4332"/>
            <a:lumOff val="-5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0AEEF2-A82E-4EE8-A0AC-70783F35E87A}">
      <dsp:nvSpPr>
        <dsp:cNvPr id="0" name=""/>
        <dsp:cNvSpPr/>
      </dsp:nvSpPr>
      <dsp:spPr>
        <a:xfrm rot="10800000">
          <a:off x="3079500" y="3023208"/>
          <a:ext cx="11034045" cy="1200995"/>
        </a:xfrm>
        <a:prstGeom prst="homePlate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9605" tIns="121920" rIns="227584" bIns="121920" numCol="1" spcCol="1270" anchor="ctr" anchorCtr="0">
          <a:noAutofit/>
        </a:bodyPr>
        <a:lstStyle/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err="1" smtClean="0">
              <a:solidFill>
                <a:schemeClr val="tx1"/>
              </a:solidFill>
            </a:rPr>
            <a:t>Суспільні</a:t>
          </a:r>
          <a:r>
            <a:rPr lang="ru-RU" sz="3200" b="1" kern="1200" dirty="0" smtClean="0">
              <a:solidFill>
                <a:schemeClr val="tx1"/>
              </a:solidFill>
            </a:rPr>
            <a:t> науки </a:t>
          </a:r>
          <a:r>
            <a:rPr lang="ru-RU" sz="3200" kern="1200" dirty="0" smtClean="0">
              <a:solidFill>
                <a:schemeClr val="tx1"/>
              </a:solidFill>
            </a:rPr>
            <a:t>(</a:t>
          </a:r>
          <a:r>
            <a:rPr lang="ru-RU" sz="3200" kern="1200" dirty="0" err="1" smtClean="0">
              <a:solidFill>
                <a:schemeClr val="tx1"/>
              </a:solidFill>
            </a:rPr>
            <a:t>філософія</a:t>
          </a:r>
          <a:r>
            <a:rPr lang="ru-RU" sz="3200" kern="1200" dirty="0" smtClean="0">
              <a:solidFill>
                <a:schemeClr val="tx1"/>
              </a:solidFill>
            </a:rPr>
            <a:t>, </a:t>
          </a:r>
          <a:r>
            <a:rPr lang="ru-RU" sz="3200" kern="1200" dirty="0" err="1" smtClean="0">
              <a:solidFill>
                <a:schemeClr val="tx1"/>
              </a:solidFill>
            </a:rPr>
            <a:t>етика</a:t>
          </a:r>
          <a:r>
            <a:rPr lang="ru-RU" sz="3200" kern="1200" dirty="0" smtClean="0">
              <a:solidFill>
                <a:schemeClr val="tx1"/>
              </a:solidFill>
            </a:rPr>
            <a:t>, </a:t>
          </a:r>
          <a:r>
            <a:rPr lang="ru-RU" sz="3200" kern="1200" dirty="0" err="1" smtClean="0">
              <a:solidFill>
                <a:schemeClr val="tx1"/>
              </a:solidFill>
            </a:rPr>
            <a:t>естетика</a:t>
          </a:r>
          <a:r>
            <a:rPr lang="ru-RU" sz="3200" kern="1200" dirty="0" smtClean="0">
              <a:solidFill>
                <a:schemeClr val="tx1"/>
              </a:solidFill>
            </a:rPr>
            <a:t>, </a:t>
          </a:r>
          <a:r>
            <a:rPr lang="ru-RU" sz="3200" kern="1200" dirty="0" err="1" smtClean="0">
              <a:solidFill>
                <a:schemeClr val="tx1"/>
              </a:solidFill>
            </a:rPr>
            <a:t>антропологія</a:t>
          </a:r>
          <a:r>
            <a:rPr lang="ru-RU" sz="3200" kern="1200" dirty="0" smtClean="0">
              <a:solidFill>
                <a:schemeClr val="tx1"/>
              </a:solidFill>
            </a:rPr>
            <a:t>)</a:t>
          </a:r>
          <a:endParaRPr lang="ru-RU" sz="3200" kern="1200" dirty="0">
            <a:solidFill>
              <a:schemeClr val="tx1"/>
            </a:solidFill>
          </a:endParaRPr>
        </a:p>
      </dsp:txBody>
      <dsp:txXfrm rot="10800000">
        <a:off x="3379749" y="3023208"/>
        <a:ext cx="10733796" cy="1200995"/>
      </dsp:txXfrm>
    </dsp:sp>
    <dsp:sp modelId="{A9F84200-F74B-4FA2-915C-E6A6A8487893}">
      <dsp:nvSpPr>
        <dsp:cNvPr id="0" name=""/>
        <dsp:cNvSpPr/>
      </dsp:nvSpPr>
      <dsp:spPr>
        <a:xfrm>
          <a:off x="2479003" y="3023208"/>
          <a:ext cx="1200995" cy="1200995"/>
        </a:xfrm>
        <a:prstGeom prst="ellipse">
          <a:avLst/>
        </a:prstGeom>
        <a:solidFill>
          <a:schemeClr val="accent5">
            <a:tint val="50000"/>
            <a:hueOff val="-4925980"/>
            <a:satOff val="-8665"/>
            <a:lumOff val="-11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F29C2F-BDD9-47F8-97BE-25125EB15416}">
      <dsp:nvSpPr>
        <dsp:cNvPr id="0" name=""/>
        <dsp:cNvSpPr/>
      </dsp:nvSpPr>
      <dsp:spPr>
        <a:xfrm rot="10800000">
          <a:off x="3079500" y="4534069"/>
          <a:ext cx="11034045" cy="1200995"/>
        </a:xfrm>
        <a:prstGeom prst="homePlat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9605" tIns="152400" rIns="284480" bIns="152400" numCol="1" spcCol="1270" anchor="ctr" anchorCtr="0">
          <a:noAutofit/>
        </a:bodyPr>
        <a:lstStyle/>
        <a:p>
          <a:pPr lvl="0" algn="just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err="1" smtClean="0">
              <a:solidFill>
                <a:schemeClr val="tx1"/>
              </a:solidFill>
            </a:rPr>
            <a:t>Технічні</a:t>
          </a:r>
          <a:r>
            <a:rPr lang="ru-RU" sz="4000" b="1" kern="1200" dirty="0" smtClean="0">
              <a:solidFill>
                <a:schemeClr val="tx1"/>
              </a:solidFill>
            </a:rPr>
            <a:t> науки </a:t>
          </a:r>
          <a:r>
            <a:rPr lang="ru-RU" sz="4000" kern="1200" dirty="0" smtClean="0">
              <a:solidFill>
                <a:schemeClr val="tx1"/>
              </a:solidFill>
            </a:rPr>
            <a:t>(</a:t>
          </a:r>
          <a:r>
            <a:rPr lang="ru-RU" sz="4000" kern="1200" dirty="0" err="1" smtClean="0">
              <a:solidFill>
                <a:schemeClr val="tx1"/>
              </a:solidFill>
            </a:rPr>
            <a:t>інформатика</a:t>
          </a:r>
          <a:r>
            <a:rPr lang="ru-RU" sz="4000" kern="1200" dirty="0" smtClean="0">
              <a:solidFill>
                <a:schemeClr val="tx1"/>
              </a:solidFill>
            </a:rPr>
            <a:t>, </a:t>
          </a:r>
          <a:r>
            <a:rPr lang="ru-RU" sz="4000" kern="1200" dirty="0" err="1" smtClean="0">
              <a:solidFill>
                <a:schemeClr val="tx1"/>
              </a:solidFill>
            </a:rPr>
            <a:t>кібернетика</a:t>
          </a:r>
          <a:r>
            <a:rPr lang="ru-RU" sz="4000" kern="1200" dirty="0" smtClean="0">
              <a:solidFill>
                <a:schemeClr val="tx1"/>
              </a:solidFill>
            </a:rPr>
            <a:t>)</a:t>
          </a:r>
          <a:endParaRPr lang="ru-RU" sz="4000" kern="1200" dirty="0">
            <a:solidFill>
              <a:schemeClr val="tx1"/>
            </a:solidFill>
          </a:endParaRPr>
        </a:p>
      </dsp:txBody>
      <dsp:txXfrm rot="10800000">
        <a:off x="3379749" y="4534069"/>
        <a:ext cx="10733796" cy="1200995"/>
      </dsp:txXfrm>
    </dsp:sp>
    <dsp:sp modelId="{A52E8E26-E3AF-49E2-94A6-1AD6311FF1E7}">
      <dsp:nvSpPr>
        <dsp:cNvPr id="0" name=""/>
        <dsp:cNvSpPr/>
      </dsp:nvSpPr>
      <dsp:spPr>
        <a:xfrm>
          <a:off x="2479003" y="4534069"/>
          <a:ext cx="1200995" cy="1200995"/>
        </a:xfrm>
        <a:prstGeom prst="ellipse">
          <a:avLst/>
        </a:prstGeom>
        <a:solidFill>
          <a:schemeClr val="accent5">
            <a:tint val="50000"/>
            <a:hueOff val="-7388970"/>
            <a:satOff val="-12997"/>
            <a:lumOff val="-167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AA0512-1857-4106-8709-C2F1FEE3C6D6}">
      <dsp:nvSpPr>
        <dsp:cNvPr id="0" name=""/>
        <dsp:cNvSpPr/>
      </dsp:nvSpPr>
      <dsp:spPr>
        <a:xfrm>
          <a:off x="-7106198" y="-1086384"/>
          <a:ext cx="8457563" cy="8457563"/>
        </a:xfrm>
        <a:prstGeom prst="blockArc">
          <a:avLst>
            <a:gd name="adj1" fmla="val 18900000"/>
            <a:gd name="adj2" fmla="val 2700000"/>
            <a:gd name="adj3" fmla="val 255"/>
          </a:avLst>
        </a:pr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093FDC-94EA-4608-BC86-EB20CFF8AFE8}">
      <dsp:nvSpPr>
        <dsp:cNvPr id="0" name=""/>
        <dsp:cNvSpPr/>
      </dsp:nvSpPr>
      <dsp:spPr>
        <a:xfrm>
          <a:off x="503097" y="330957"/>
          <a:ext cx="11485611" cy="66166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5195" tIns="81280" rIns="81280" bIns="81280" numCol="1" spcCol="1270" anchor="ctr" anchorCtr="0">
          <a:noAutofit/>
        </a:bodyPr>
        <a:lstStyle/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>
              <a:solidFill>
                <a:schemeClr val="tx1"/>
              </a:solidFill>
            </a:rPr>
            <a:t>Знизити</a:t>
          </a:r>
          <a:r>
            <a:rPr lang="ru-RU" sz="3200" kern="1200" dirty="0" smtClean="0">
              <a:solidFill>
                <a:schemeClr val="tx1"/>
              </a:solidFill>
            </a:rPr>
            <a:t> </a:t>
          </a:r>
          <a:r>
            <a:rPr lang="ru-RU" sz="3200" kern="1200" dirty="0" err="1" smtClean="0">
              <a:solidFill>
                <a:schemeClr val="tx1"/>
              </a:solidFill>
            </a:rPr>
            <a:t>смертність</a:t>
          </a:r>
          <a:endParaRPr lang="ru-RU" sz="3200" kern="1200" dirty="0">
            <a:solidFill>
              <a:schemeClr val="tx1"/>
            </a:solidFill>
          </a:endParaRPr>
        </a:p>
      </dsp:txBody>
      <dsp:txXfrm>
        <a:off x="503097" y="330957"/>
        <a:ext cx="11485611" cy="661663"/>
      </dsp:txXfrm>
    </dsp:sp>
    <dsp:sp modelId="{728EE5BF-9C85-45E1-B1E4-25AE05504394}">
      <dsp:nvSpPr>
        <dsp:cNvPr id="0" name=""/>
        <dsp:cNvSpPr/>
      </dsp:nvSpPr>
      <dsp:spPr>
        <a:xfrm>
          <a:off x="89558" y="248249"/>
          <a:ext cx="827078" cy="8270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EC213B-4422-49EC-9743-C2A1B32642CF}">
      <dsp:nvSpPr>
        <dsp:cNvPr id="0" name=""/>
        <dsp:cNvSpPr/>
      </dsp:nvSpPr>
      <dsp:spPr>
        <a:xfrm>
          <a:off x="1047360" y="1323326"/>
          <a:ext cx="10941348" cy="661663"/>
        </a:xfrm>
        <a:prstGeom prst="rect">
          <a:avLst/>
        </a:prstGeom>
        <a:solidFill>
          <a:schemeClr val="accent5">
            <a:hueOff val="-1470669"/>
            <a:satOff val="-2046"/>
            <a:lumOff val="-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5195" tIns="60960" rIns="60960" bIns="6096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tx1"/>
              </a:solidFill>
            </a:rPr>
            <a:t>Зупинити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епідемії</a:t>
          </a:r>
          <a:r>
            <a:rPr lang="ru-RU" sz="2400" kern="1200" dirty="0" smtClean="0">
              <a:solidFill>
                <a:schemeClr val="tx1"/>
              </a:solidFill>
            </a:rPr>
            <a:t> ВІЛ/</a:t>
          </a:r>
          <a:r>
            <a:rPr lang="ru-RU" sz="2400" kern="1200" dirty="0" err="1" smtClean="0">
              <a:solidFill>
                <a:schemeClr val="tx1"/>
              </a:solidFill>
            </a:rPr>
            <a:t>СНІДу</a:t>
          </a:r>
          <a:r>
            <a:rPr lang="ru-RU" sz="2400" kern="1200" dirty="0" smtClean="0">
              <a:solidFill>
                <a:schemeClr val="tx1"/>
              </a:solidFill>
            </a:rPr>
            <a:t> та </a:t>
          </a:r>
          <a:r>
            <a:rPr lang="ru-RU" sz="2400" kern="1200" dirty="0" err="1" smtClean="0">
              <a:solidFill>
                <a:schemeClr val="tx1"/>
              </a:solidFill>
            </a:rPr>
            <a:t>туберкульозу</a:t>
          </a:r>
          <a:r>
            <a:rPr lang="ru-RU" sz="2400" kern="1200" dirty="0" smtClean="0">
              <a:solidFill>
                <a:schemeClr val="tx1"/>
              </a:solidFill>
            </a:rPr>
            <a:t>, у т. ч. за </a:t>
          </a:r>
          <a:r>
            <a:rPr lang="ru-RU" sz="2400" kern="1200" dirty="0" err="1" smtClean="0">
              <a:solidFill>
                <a:schemeClr val="tx1"/>
              </a:solidFill>
            </a:rPr>
            <a:t>рахунок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використання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інноваційних</a:t>
          </a:r>
          <a:r>
            <a:rPr lang="ru-RU" sz="2400" kern="1200" dirty="0" smtClean="0">
              <a:solidFill>
                <a:schemeClr val="tx1"/>
              </a:solidFill>
            </a:rPr>
            <a:t> практик та </a:t>
          </a:r>
          <a:r>
            <a:rPr lang="ru-RU" sz="2400" kern="1200" dirty="0" err="1" smtClean="0">
              <a:solidFill>
                <a:schemeClr val="tx1"/>
              </a:solidFill>
            </a:rPr>
            <a:t>засобів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лікування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1047360" y="1323326"/>
        <a:ext cx="10941348" cy="661663"/>
      </dsp:txXfrm>
    </dsp:sp>
    <dsp:sp modelId="{B82FF6D6-64B9-402A-9EE8-E3590405D203}">
      <dsp:nvSpPr>
        <dsp:cNvPr id="0" name=""/>
        <dsp:cNvSpPr/>
      </dsp:nvSpPr>
      <dsp:spPr>
        <a:xfrm>
          <a:off x="633821" y="1240618"/>
          <a:ext cx="827078" cy="8270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470669"/>
              <a:satOff val="-2046"/>
              <a:lumOff val="-78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94C02C-4648-4CE0-8E53-11104D8D316F}">
      <dsp:nvSpPr>
        <dsp:cNvPr id="0" name=""/>
        <dsp:cNvSpPr/>
      </dsp:nvSpPr>
      <dsp:spPr>
        <a:xfrm>
          <a:off x="1296238" y="2315695"/>
          <a:ext cx="10692470" cy="661663"/>
        </a:xfrm>
        <a:prstGeom prst="rect">
          <a:avLst/>
        </a:prstGeom>
        <a:solidFill>
          <a:schemeClr val="accent5">
            <a:hueOff val="-2941338"/>
            <a:satOff val="-4091"/>
            <a:lumOff val="-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5195" tIns="60960" rIns="60960" bIns="6096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tx1"/>
              </a:solidFill>
            </a:rPr>
            <a:t>Знизити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рівень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отримання</a:t>
          </a:r>
          <a:r>
            <a:rPr lang="ru-RU" sz="2400" kern="1200" dirty="0" smtClean="0">
              <a:solidFill>
                <a:schemeClr val="tx1"/>
              </a:solidFill>
            </a:rPr>
            <a:t> тяжких травм і </a:t>
          </a:r>
          <a:r>
            <a:rPr lang="ru-RU" sz="2400" kern="1200" dirty="0" err="1" smtClean="0">
              <a:solidFill>
                <a:schemeClr val="tx1"/>
              </a:solidFill>
            </a:rPr>
            <a:t>смертності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внаслідок</a:t>
          </a:r>
          <a:r>
            <a:rPr lang="ru-RU" sz="2400" kern="1200" dirty="0" smtClean="0">
              <a:solidFill>
                <a:schemeClr val="tx1"/>
              </a:solidFill>
            </a:rPr>
            <a:t> ДТП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1296238" y="2315695"/>
        <a:ext cx="10692470" cy="661663"/>
      </dsp:txXfrm>
    </dsp:sp>
    <dsp:sp modelId="{5A3313D9-2F41-4CBA-A924-A0AA488FE35A}">
      <dsp:nvSpPr>
        <dsp:cNvPr id="0" name=""/>
        <dsp:cNvSpPr/>
      </dsp:nvSpPr>
      <dsp:spPr>
        <a:xfrm>
          <a:off x="882699" y="2232987"/>
          <a:ext cx="827078" cy="8270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941338"/>
              <a:satOff val="-4091"/>
              <a:lumOff val="-15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0DF801-AF6A-4806-8093-3ED728AB6478}">
      <dsp:nvSpPr>
        <dsp:cNvPr id="0" name=""/>
        <dsp:cNvSpPr/>
      </dsp:nvSpPr>
      <dsp:spPr>
        <a:xfrm>
          <a:off x="1296238" y="3307435"/>
          <a:ext cx="10692470" cy="661663"/>
        </a:xfrm>
        <a:prstGeom prst="rect">
          <a:avLst/>
        </a:prstGeom>
        <a:solidFill>
          <a:schemeClr val="accent5">
            <a:hueOff val="-4412007"/>
            <a:satOff val="-6137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5195" tIns="50800" rIns="50800" bIns="508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chemeClr val="tx1"/>
              </a:solidFill>
            </a:rPr>
            <a:t>Забезпечити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загальну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якісну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імунізацію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населення</a:t>
          </a:r>
          <a:r>
            <a:rPr lang="ru-RU" sz="2000" kern="1200" dirty="0" smtClean="0">
              <a:solidFill>
                <a:schemeClr val="tx1"/>
              </a:solidFill>
            </a:rPr>
            <a:t> з </a:t>
          </a:r>
          <a:r>
            <a:rPr lang="ru-RU" sz="2000" kern="1200" dirty="0" err="1" smtClean="0">
              <a:solidFill>
                <a:schemeClr val="tx1"/>
              </a:solidFill>
            </a:rPr>
            <a:t>використанням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інноваційних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препаратів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1296238" y="3307435"/>
        <a:ext cx="10692470" cy="661663"/>
      </dsp:txXfrm>
    </dsp:sp>
    <dsp:sp modelId="{E0D28E21-4D5F-4252-AF28-C927BEE0885A}">
      <dsp:nvSpPr>
        <dsp:cNvPr id="0" name=""/>
        <dsp:cNvSpPr/>
      </dsp:nvSpPr>
      <dsp:spPr>
        <a:xfrm>
          <a:off x="882699" y="3224727"/>
          <a:ext cx="827078" cy="8270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412007"/>
              <a:satOff val="-6137"/>
              <a:lumOff val="-2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B2352A-A21E-4836-B14E-1C75EEC6B1A4}">
      <dsp:nvSpPr>
        <dsp:cNvPr id="0" name=""/>
        <dsp:cNvSpPr/>
      </dsp:nvSpPr>
      <dsp:spPr>
        <a:xfrm>
          <a:off x="1047360" y="4299804"/>
          <a:ext cx="10941348" cy="661663"/>
        </a:xfrm>
        <a:prstGeom prst="rect">
          <a:avLst/>
        </a:prstGeom>
        <a:solidFill>
          <a:schemeClr val="accent5">
            <a:hueOff val="-5882676"/>
            <a:satOff val="-8182"/>
            <a:lumOff val="-31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5195" tIns="50800" rIns="50800" bIns="508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chemeClr val="tx1"/>
              </a:solidFill>
            </a:rPr>
            <a:t>Знизити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поширеність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тютюнокуріння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серед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населення</a:t>
          </a:r>
          <a:r>
            <a:rPr lang="ru-RU" sz="2000" kern="1200" dirty="0" smtClean="0">
              <a:solidFill>
                <a:schemeClr val="tx1"/>
              </a:solidFill>
            </a:rPr>
            <a:t> з </a:t>
          </a:r>
          <a:r>
            <a:rPr lang="ru-RU" sz="2000" kern="1200" dirty="0" err="1" smtClean="0">
              <a:solidFill>
                <a:schemeClr val="tx1"/>
              </a:solidFill>
            </a:rPr>
            <a:t>використанням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інноваційних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засобів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інформування</a:t>
          </a:r>
          <a:r>
            <a:rPr lang="ru-RU" sz="2000" kern="1200" dirty="0" smtClean="0">
              <a:solidFill>
                <a:schemeClr val="tx1"/>
              </a:solidFill>
            </a:rPr>
            <a:t> про </a:t>
          </a:r>
          <a:r>
            <a:rPr lang="ru-RU" sz="2000" kern="1200" dirty="0" err="1" smtClean="0">
              <a:solidFill>
                <a:schemeClr val="tx1"/>
              </a:solidFill>
            </a:rPr>
            <a:t>негативні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наслідки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тютюнокуріння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1047360" y="4299804"/>
        <a:ext cx="10941348" cy="661663"/>
      </dsp:txXfrm>
    </dsp:sp>
    <dsp:sp modelId="{283A2DBD-15B4-4354-8471-8C5CCD9DA830}">
      <dsp:nvSpPr>
        <dsp:cNvPr id="0" name=""/>
        <dsp:cNvSpPr/>
      </dsp:nvSpPr>
      <dsp:spPr>
        <a:xfrm>
          <a:off x="633821" y="4217096"/>
          <a:ext cx="827078" cy="8270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5882676"/>
              <a:satOff val="-8182"/>
              <a:lumOff val="-313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4376DC-3891-41E6-974C-6D9F6CCA558F}">
      <dsp:nvSpPr>
        <dsp:cNvPr id="0" name=""/>
        <dsp:cNvSpPr/>
      </dsp:nvSpPr>
      <dsp:spPr>
        <a:xfrm>
          <a:off x="503097" y="5292173"/>
          <a:ext cx="11485611" cy="661663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5195" tIns="50800" rIns="50800" bIns="508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chemeClr val="tx1"/>
              </a:solidFill>
            </a:rPr>
            <a:t>Здійснити</a:t>
          </a:r>
          <a:r>
            <a:rPr lang="ru-RU" sz="2000" kern="1200" dirty="0" smtClean="0">
              <a:solidFill>
                <a:schemeClr val="tx1"/>
              </a:solidFill>
            </a:rPr>
            <a:t> реформу </a:t>
          </a:r>
          <a:r>
            <a:rPr lang="ru-RU" sz="2000" kern="1200" dirty="0" err="1" smtClean="0">
              <a:solidFill>
                <a:schemeClr val="tx1"/>
              </a:solidFill>
            </a:rPr>
            <a:t>фінансування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системи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охорони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здоров'я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503097" y="5292173"/>
        <a:ext cx="11485611" cy="661663"/>
      </dsp:txXfrm>
    </dsp:sp>
    <dsp:sp modelId="{C40E84BA-34A8-4B27-AC0F-DE42C6618238}">
      <dsp:nvSpPr>
        <dsp:cNvPr id="0" name=""/>
        <dsp:cNvSpPr/>
      </dsp:nvSpPr>
      <dsp:spPr>
        <a:xfrm>
          <a:off x="89558" y="5209465"/>
          <a:ext cx="827078" cy="8270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902378-7186-44F2-B25A-8AC2E8A78F68}">
      <dsp:nvSpPr>
        <dsp:cNvPr id="0" name=""/>
        <dsp:cNvSpPr/>
      </dsp:nvSpPr>
      <dsp:spPr>
        <a:xfrm>
          <a:off x="0" y="0"/>
          <a:ext cx="12192000" cy="3086100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B34E31-0497-477B-B8D7-986A2E9F5089}">
      <dsp:nvSpPr>
        <dsp:cNvPr id="0" name=""/>
        <dsp:cNvSpPr/>
      </dsp:nvSpPr>
      <dsp:spPr>
        <a:xfrm>
          <a:off x="941702" y="179123"/>
          <a:ext cx="2429514" cy="2727853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0E8EF8-6AF6-4983-A241-205A6C9AE7DC}">
      <dsp:nvSpPr>
        <dsp:cNvPr id="0" name=""/>
        <dsp:cNvSpPr/>
      </dsp:nvSpPr>
      <dsp:spPr>
        <a:xfrm rot="10800000">
          <a:off x="365759" y="3086099"/>
          <a:ext cx="3581400" cy="3771900"/>
        </a:xfrm>
        <a:prstGeom prst="round2SameRect">
          <a:avLst>
            <a:gd name="adj1" fmla="val 10500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t" anchorCtr="0">
          <a:noAutofit/>
        </a:bodyPr>
        <a:lstStyle/>
        <a:p>
          <a:pPr lvl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/>
              </a:solidFill>
            </a:rPr>
            <a:t>Д. К. </a:t>
          </a:r>
          <a:r>
            <a:rPr lang="ru-RU" sz="2300" b="1" kern="1200" dirty="0" err="1" smtClean="0">
              <a:solidFill>
                <a:schemeClr val="tx1"/>
              </a:solidFill>
            </a:rPr>
            <a:t>Заболотний</a:t>
          </a:r>
          <a:r>
            <a:rPr lang="ru-RU" sz="2300" b="1" kern="1200" dirty="0" smtClean="0">
              <a:solidFill>
                <a:schemeClr val="tx1"/>
              </a:solidFill>
            </a:rPr>
            <a:t> </a:t>
          </a:r>
          <a:r>
            <a:rPr lang="ru-RU" sz="2300" kern="1200" dirty="0" smtClean="0">
              <a:solidFill>
                <a:schemeClr val="tx1"/>
              </a:solidFill>
            </a:rPr>
            <a:t>(1866-1929) - </a:t>
          </a:r>
          <a:r>
            <a:rPr lang="ru-RU" sz="2300" kern="1200" dirty="0" err="1" smtClean="0">
              <a:solidFill>
                <a:schemeClr val="tx1"/>
              </a:solidFill>
            </a:rPr>
            <a:t>мікробіолог</a:t>
          </a:r>
          <a:r>
            <a:rPr lang="ru-RU" sz="2300" kern="1200" dirty="0" smtClean="0">
              <a:solidFill>
                <a:schemeClr val="tx1"/>
              </a:solidFill>
            </a:rPr>
            <a:t> і </a:t>
          </a:r>
          <a:r>
            <a:rPr lang="ru-RU" sz="2300" kern="1200" dirty="0" err="1" smtClean="0">
              <a:solidFill>
                <a:schemeClr val="tx1"/>
              </a:solidFill>
            </a:rPr>
            <a:t>епідеміолог</a:t>
          </a:r>
          <a:r>
            <a:rPr lang="ru-RU" sz="2300" kern="1200" dirty="0" smtClean="0">
              <a:solidFill>
                <a:schemeClr val="tx1"/>
              </a:solidFill>
            </a:rPr>
            <a:t>, </a:t>
          </a:r>
          <a:r>
            <a:rPr lang="ru-RU" sz="2300" kern="1200" dirty="0" err="1" smtClean="0">
              <a:solidFill>
                <a:schemeClr val="tx1"/>
              </a:solidFill>
            </a:rPr>
            <a:t>досліджував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вогнища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чуми</a:t>
          </a:r>
          <a:r>
            <a:rPr lang="ru-RU" sz="2300" kern="1200" dirty="0" smtClean="0">
              <a:solidFill>
                <a:schemeClr val="tx1"/>
              </a:solidFill>
            </a:rPr>
            <a:t> та </a:t>
          </a:r>
          <a:r>
            <a:rPr lang="ru-RU" sz="2300" kern="1200" dirty="0" err="1" smtClean="0">
              <a:solidFill>
                <a:schemeClr val="tx1"/>
              </a:solidFill>
            </a:rPr>
            <a:t>організував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боротьбу</a:t>
          </a:r>
          <a:r>
            <a:rPr lang="ru-RU" sz="2300" kern="1200" dirty="0" smtClean="0">
              <a:solidFill>
                <a:schemeClr val="tx1"/>
              </a:solidFill>
            </a:rPr>
            <a:t> з нею, </a:t>
          </a:r>
          <a:r>
            <a:rPr lang="ru-RU" sz="2300" kern="1200" dirty="0" err="1" smtClean="0">
              <a:solidFill>
                <a:schemeClr val="tx1"/>
              </a:solidFill>
            </a:rPr>
            <a:t>довів</a:t>
          </a:r>
          <a:r>
            <a:rPr lang="ru-RU" sz="2300" kern="1200" dirty="0" smtClean="0">
              <a:solidFill>
                <a:schemeClr val="tx1"/>
              </a:solidFill>
            </a:rPr>
            <a:t> роль </a:t>
          </a:r>
          <a:r>
            <a:rPr lang="ru-RU" sz="2300" kern="1200" dirty="0" err="1" smtClean="0">
              <a:solidFill>
                <a:schemeClr val="tx1"/>
              </a:solidFill>
            </a:rPr>
            <a:t>степових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гризунів</a:t>
          </a:r>
          <a:r>
            <a:rPr lang="ru-RU" sz="2300" kern="1200" dirty="0" smtClean="0">
              <a:solidFill>
                <a:schemeClr val="tx1"/>
              </a:solidFill>
            </a:rPr>
            <a:t> у </a:t>
          </a:r>
          <a:r>
            <a:rPr lang="ru-RU" sz="2300" kern="1200" dirty="0" err="1" smtClean="0">
              <a:solidFill>
                <a:schemeClr val="tx1"/>
              </a:solidFill>
            </a:rPr>
            <a:t>розповсюдженні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епідемії</a:t>
          </a:r>
          <a:endParaRPr lang="ru-RU" sz="2300" kern="1200" dirty="0">
            <a:solidFill>
              <a:schemeClr val="tx1"/>
            </a:solidFill>
          </a:endParaRPr>
        </a:p>
      </dsp:txBody>
      <dsp:txXfrm rot="10800000">
        <a:off x="475899" y="3086099"/>
        <a:ext cx="3361120" cy="3661760"/>
      </dsp:txXfrm>
    </dsp:sp>
    <dsp:sp modelId="{8E168F21-0B8B-4EA0-AAA5-AF0A03E84D5C}">
      <dsp:nvSpPr>
        <dsp:cNvPr id="0" name=""/>
        <dsp:cNvSpPr/>
      </dsp:nvSpPr>
      <dsp:spPr>
        <a:xfrm>
          <a:off x="4305300" y="411480"/>
          <a:ext cx="3581400" cy="2263140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E4D27F-403C-4BE3-A585-05DA6C2A2332}">
      <dsp:nvSpPr>
        <dsp:cNvPr id="0" name=""/>
        <dsp:cNvSpPr/>
      </dsp:nvSpPr>
      <dsp:spPr>
        <a:xfrm rot="10800000">
          <a:off x="4305300" y="3086099"/>
          <a:ext cx="3581400" cy="3771900"/>
        </a:xfrm>
        <a:prstGeom prst="round2SameRect">
          <a:avLst>
            <a:gd name="adj1" fmla="val 10500"/>
            <a:gd name="adj2" fmla="val 0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t" anchorCtr="0">
          <a:noAutofit/>
        </a:bodyPr>
        <a:lstStyle/>
        <a:p>
          <a:pPr lvl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/>
              </a:solidFill>
            </a:rPr>
            <a:t>М. Д. </a:t>
          </a:r>
          <a:r>
            <a:rPr lang="ru-RU" sz="2300" b="1" kern="1200" dirty="0" err="1" smtClean="0">
              <a:solidFill>
                <a:schemeClr val="tx1"/>
              </a:solidFill>
            </a:rPr>
            <a:t>Стражеско</a:t>
          </a:r>
          <a:r>
            <a:rPr lang="ru-RU" sz="2300" b="1" kern="1200" dirty="0" smtClean="0">
              <a:solidFill>
                <a:schemeClr val="tx1"/>
              </a:solidFill>
            </a:rPr>
            <a:t> </a:t>
          </a:r>
          <a:r>
            <a:rPr lang="ru-RU" sz="2300" kern="1200" dirty="0" smtClean="0">
              <a:solidFill>
                <a:schemeClr val="tx1"/>
              </a:solidFill>
            </a:rPr>
            <a:t>(1876-1952) - </a:t>
          </a:r>
          <a:r>
            <a:rPr lang="ru-RU" sz="2300" kern="1200" dirty="0" err="1" smtClean="0">
              <a:solidFill>
                <a:schemeClr val="tx1"/>
              </a:solidFill>
            </a:rPr>
            <a:t>видатний</a:t>
          </a:r>
          <a:r>
            <a:rPr lang="ru-RU" sz="2300" kern="1200" dirty="0" smtClean="0">
              <a:solidFill>
                <a:schemeClr val="tx1"/>
              </a:solidFill>
            </a:rPr>
            <a:t> терапевт, </a:t>
          </a:r>
          <a:r>
            <a:rPr lang="ru-RU" sz="2300" kern="1200" dirty="0" err="1" smtClean="0">
              <a:solidFill>
                <a:schemeClr val="tx1"/>
              </a:solidFill>
            </a:rPr>
            <a:t>сприяв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розвитку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кардіології</a:t>
          </a:r>
          <a:r>
            <a:rPr lang="ru-RU" sz="2300" kern="1200" dirty="0" smtClean="0">
              <a:solidFill>
                <a:schemeClr val="tx1"/>
              </a:solidFill>
            </a:rPr>
            <a:t>, </a:t>
          </a:r>
          <a:r>
            <a:rPr lang="ru-RU" sz="2300" kern="1200" dirty="0" err="1" smtClean="0">
              <a:solidFill>
                <a:schemeClr val="tx1"/>
              </a:solidFill>
            </a:rPr>
            <a:t>обґрунтував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теорію</a:t>
          </a:r>
          <a:r>
            <a:rPr lang="ru-RU" sz="2300" kern="1200" dirty="0" smtClean="0">
              <a:solidFill>
                <a:schemeClr val="tx1"/>
              </a:solidFill>
            </a:rPr>
            <a:t> ревматизму, </a:t>
          </a:r>
          <a:r>
            <a:rPr lang="ru-RU" sz="2300" kern="1200" dirty="0" err="1" smtClean="0">
              <a:solidFill>
                <a:schemeClr val="tx1"/>
              </a:solidFill>
            </a:rPr>
            <a:t>виявив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зв'язок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між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ендокардитом</a:t>
          </a:r>
          <a:r>
            <a:rPr lang="ru-RU" sz="2300" kern="1200" dirty="0" smtClean="0">
              <a:solidFill>
                <a:schemeClr val="tx1"/>
              </a:solidFill>
            </a:rPr>
            <a:t> і ревматизмом</a:t>
          </a:r>
          <a:endParaRPr lang="ru-RU" sz="2300" kern="1200" dirty="0">
            <a:solidFill>
              <a:schemeClr val="tx1"/>
            </a:solidFill>
          </a:endParaRPr>
        </a:p>
      </dsp:txBody>
      <dsp:txXfrm rot="10800000">
        <a:off x="4415440" y="3086099"/>
        <a:ext cx="3361120" cy="3661760"/>
      </dsp:txXfrm>
    </dsp:sp>
    <dsp:sp modelId="{A7C925C2-0872-49FD-B573-CCFA7911490D}">
      <dsp:nvSpPr>
        <dsp:cNvPr id="0" name=""/>
        <dsp:cNvSpPr/>
      </dsp:nvSpPr>
      <dsp:spPr>
        <a:xfrm>
          <a:off x="8244840" y="411480"/>
          <a:ext cx="3581400" cy="2263140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297351-2607-4256-A219-279037527560}">
      <dsp:nvSpPr>
        <dsp:cNvPr id="0" name=""/>
        <dsp:cNvSpPr/>
      </dsp:nvSpPr>
      <dsp:spPr>
        <a:xfrm rot="10800000">
          <a:off x="8244840" y="3086099"/>
          <a:ext cx="3581400" cy="3771900"/>
        </a:xfrm>
        <a:prstGeom prst="round2SameRect">
          <a:avLst>
            <a:gd name="adj1" fmla="val 10500"/>
            <a:gd name="adj2" fmla="val 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t" anchorCtr="0">
          <a:noAutofit/>
        </a:bodyPr>
        <a:lstStyle/>
        <a:p>
          <a:pPr lvl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/>
              </a:solidFill>
            </a:rPr>
            <a:t>В. П. </a:t>
          </a:r>
          <a:r>
            <a:rPr lang="ru-RU" sz="2300" b="1" kern="1200" dirty="0" err="1" smtClean="0">
              <a:solidFill>
                <a:schemeClr val="tx1"/>
              </a:solidFill>
            </a:rPr>
            <a:t>Філатов</a:t>
          </a:r>
          <a:r>
            <a:rPr lang="ru-RU" sz="2300" b="1" kern="1200" dirty="0" smtClean="0">
              <a:solidFill>
                <a:schemeClr val="tx1"/>
              </a:solidFill>
            </a:rPr>
            <a:t> </a:t>
          </a:r>
          <a:r>
            <a:rPr lang="ru-RU" sz="2300" kern="1200" dirty="0" smtClean="0">
              <a:solidFill>
                <a:schemeClr val="tx1"/>
              </a:solidFill>
            </a:rPr>
            <a:t>(1875-1956) - </a:t>
          </a:r>
          <a:r>
            <a:rPr lang="ru-RU" sz="2300" kern="1200" dirty="0" err="1" smtClean="0">
              <a:solidFill>
                <a:schemeClr val="tx1"/>
              </a:solidFill>
            </a:rPr>
            <a:t>видатний</a:t>
          </a:r>
          <a:r>
            <a:rPr lang="ru-RU" sz="2300" kern="1200" dirty="0" smtClean="0">
              <a:solidFill>
                <a:schemeClr val="tx1"/>
              </a:solidFill>
            </a:rPr>
            <a:t> офтальмолог, створив </a:t>
          </a:r>
          <a:r>
            <a:rPr lang="ru-RU" sz="2300" kern="1200" dirty="0" err="1" smtClean="0">
              <a:solidFill>
                <a:schemeClr val="tx1"/>
              </a:solidFill>
            </a:rPr>
            <a:t>методи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відновної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хірургії</a:t>
          </a:r>
          <a:r>
            <a:rPr lang="ru-RU" sz="2300" kern="1200" dirty="0" smtClean="0">
              <a:solidFill>
                <a:schemeClr val="tx1"/>
              </a:solidFill>
            </a:rPr>
            <a:t> ока, </a:t>
          </a:r>
          <a:r>
            <a:rPr lang="ru-RU" sz="2300" kern="1200" dirty="0" err="1" smtClean="0">
              <a:solidFill>
                <a:schemeClr val="tx1"/>
              </a:solidFill>
            </a:rPr>
            <a:t>розробив</a:t>
          </a:r>
          <a:r>
            <a:rPr lang="ru-RU" sz="2300" kern="1200" dirty="0" smtClean="0">
              <a:solidFill>
                <a:schemeClr val="tx1"/>
              </a:solidFill>
            </a:rPr>
            <a:t> проблему </a:t>
          </a:r>
          <a:r>
            <a:rPr lang="ru-RU" sz="2300" kern="1200" dirty="0" err="1" smtClean="0">
              <a:solidFill>
                <a:schemeClr val="tx1"/>
              </a:solidFill>
            </a:rPr>
            <a:t>трансплантації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рогової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оболонки</a:t>
          </a:r>
          <a:r>
            <a:rPr lang="ru-RU" sz="2300" kern="1200" dirty="0" smtClean="0">
              <a:solidFill>
                <a:schemeClr val="tx1"/>
              </a:solidFill>
            </a:rPr>
            <a:t>, </a:t>
          </a:r>
          <a:r>
            <a:rPr lang="ru-RU" sz="2300" kern="1200" dirty="0" err="1" smtClean="0">
              <a:solidFill>
                <a:schemeClr val="tx1"/>
              </a:solidFill>
            </a:rPr>
            <a:t>творець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тканинної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терапії</a:t>
          </a:r>
          <a:endParaRPr lang="ru-RU" sz="2300" kern="1200" dirty="0">
            <a:solidFill>
              <a:schemeClr val="tx1"/>
            </a:solidFill>
          </a:endParaRPr>
        </a:p>
      </dsp:txBody>
      <dsp:txXfrm rot="10800000">
        <a:off x="8354980" y="3086099"/>
        <a:ext cx="3361120" cy="366176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568BA4-F05F-400C-ABED-75C518616BD2}">
      <dsp:nvSpPr>
        <dsp:cNvPr id="0" name=""/>
        <dsp:cNvSpPr/>
      </dsp:nvSpPr>
      <dsp:spPr>
        <a:xfrm>
          <a:off x="5357808" y="310282"/>
          <a:ext cx="7413297" cy="173543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</a:rPr>
            <a:t>Ю. Ю. Вороний </a:t>
          </a:r>
          <a:r>
            <a:rPr lang="ru-RU" sz="2800" kern="1200" dirty="0" smtClean="0">
              <a:solidFill>
                <a:schemeClr val="tx1"/>
              </a:solidFill>
            </a:rPr>
            <a:t>(1895-1961) - </a:t>
          </a:r>
          <a:r>
            <a:rPr lang="ru-RU" sz="2800" kern="1200" dirty="0" err="1" smtClean="0">
              <a:solidFill>
                <a:schemeClr val="tx1"/>
              </a:solidFill>
            </a:rPr>
            <a:t>видатний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хірург</a:t>
          </a:r>
          <a:r>
            <a:rPr lang="ru-RU" sz="2800" kern="1200" dirty="0" smtClean="0">
              <a:solidFill>
                <a:schemeClr val="tx1"/>
              </a:solidFill>
            </a:rPr>
            <a:t>, </a:t>
          </a:r>
          <a:r>
            <a:rPr lang="ru-RU" sz="2800" kern="1200" dirty="0" err="1" smtClean="0">
              <a:solidFill>
                <a:schemeClr val="tx1"/>
              </a:solidFill>
            </a:rPr>
            <a:t>досліджував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проблеми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трансплантації</a:t>
          </a:r>
          <a:r>
            <a:rPr lang="ru-RU" sz="2800" kern="1200" dirty="0" smtClean="0">
              <a:solidFill>
                <a:schemeClr val="tx1"/>
              </a:solidFill>
            </a:rPr>
            <a:t>, </a:t>
          </a:r>
          <a:r>
            <a:rPr lang="ru-RU" sz="2800" kern="1200" dirty="0" err="1" smtClean="0">
              <a:solidFill>
                <a:schemeClr val="tx1"/>
              </a:solidFill>
            </a:rPr>
            <a:t>здійснив</a:t>
          </a:r>
          <a:r>
            <a:rPr lang="ru-RU" sz="2800" kern="1200" dirty="0" smtClean="0">
              <a:solidFill>
                <a:schemeClr val="tx1"/>
              </a:solidFill>
            </a:rPr>
            <a:t> першу в </a:t>
          </a:r>
          <a:r>
            <a:rPr lang="ru-RU" sz="2800" kern="1200" dirty="0" err="1" smtClean="0">
              <a:solidFill>
                <a:schemeClr val="tx1"/>
              </a:solidFill>
            </a:rPr>
            <a:t>світі</a:t>
          </a:r>
          <a:r>
            <a:rPr lang="ru-RU" sz="2800" kern="1200" dirty="0" smtClean="0">
              <a:solidFill>
                <a:schemeClr val="tx1"/>
              </a:solidFill>
            </a:rPr>
            <a:t> пересадку </a:t>
          </a:r>
          <a:r>
            <a:rPr lang="ru-RU" sz="2800" kern="1200" dirty="0" err="1" smtClean="0">
              <a:solidFill>
                <a:schemeClr val="tx1"/>
              </a:solidFill>
            </a:rPr>
            <a:t>нирки</a:t>
          </a:r>
          <a:r>
            <a:rPr lang="ru-RU" sz="2800" kern="1200" dirty="0" smtClean="0">
              <a:solidFill>
                <a:schemeClr val="tx1"/>
              </a:solidFill>
            </a:rPr>
            <a:t>, </a:t>
          </a:r>
          <a:r>
            <a:rPr lang="ru-RU" sz="2800" kern="1200" dirty="0" err="1" smtClean="0">
              <a:solidFill>
                <a:schemeClr val="tx1"/>
              </a:solidFill>
            </a:rPr>
            <a:t>чим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започаткував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новий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етап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трансплантології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5357808" y="310282"/>
        <a:ext cx="7413297" cy="1735436"/>
      </dsp:txXfrm>
    </dsp:sp>
    <dsp:sp modelId="{10607F1A-472F-4A0B-9167-1A326FA5AFD4}">
      <dsp:nvSpPr>
        <dsp:cNvPr id="0" name=""/>
        <dsp:cNvSpPr/>
      </dsp:nvSpPr>
      <dsp:spPr>
        <a:xfrm>
          <a:off x="2870223" y="20030"/>
          <a:ext cx="2089033" cy="2258844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4A59B5-B030-4B1E-A11E-55A10FE4DD82}">
      <dsp:nvSpPr>
        <dsp:cNvPr id="0" name=""/>
        <dsp:cNvSpPr/>
      </dsp:nvSpPr>
      <dsp:spPr>
        <a:xfrm>
          <a:off x="2082892" y="2546184"/>
          <a:ext cx="7822058" cy="1735436"/>
        </a:xfrm>
        <a:prstGeom prst="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</a:rPr>
            <a:t>М. М. Амосов </a:t>
          </a:r>
          <a:r>
            <a:rPr lang="ru-RU" sz="2800" kern="1200" dirty="0" smtClean="0">
              <a:solidFill>
                <a:schemeClr val="tx1"/>
              </a:solidFill>
            </a:rPr>
            <a:t>(1913-2002) - </a:t>
          </a:r>
          <a:r>
            <a:rPr lang="ru-RU" sz="2800" kern="1200" dirty="0" err="1" smtClean="0">
              <a:solidFill>
                <a:schemeClr val="tx1"/>
              </a:solidFill>
            </a:rPr>
            <a:t>видатний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хірург</a:t>
          </a:r>
          <a:r>
            <a:rPr lang="ru-RU" sz="2800" kern="1200" dirty="0" smtClean="0">
              <a:solidFill>
                <a:schemeClr val="tx1"/>
              </a:solidFill>
            </a:rPr>
            <a:t>, </a:t>
          </a:r>
          <a:r>
            <a:rPr lang="ru-RU" sz="2800" kern="1200" dirty="0" err="1" smtClean="0">
              <a:solidFill>
                <a:schemeClr val="tx1"/>
              </a:solidFill>
            </a:rPr>
            <a:t>винайшов</a:t>
          </a:r>
          <a:r>
            <a:rPr lang="ru-RU" sz="2800" kern="1200" dirty="0" smtClean="0">
              <a:solidFill>
                <a:schemeClr val="tx1"/>
              </a:solidFill>
            </a:rPr>
            <a:t> і </a:t>
          </a:r>
          <a:r>
            <a:rPr lang="ru-RU" sz="2800" kern="1200" dirty="0" err="1" smtClean="0">
              <a:solidFill>
                <a:schemeClr val="tx1"/>
              </a:solidFill>
            </a:rPr>
            <a:t>упровадив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апарат</a:t>
          </a:r>
          <a:r>
            <a:rPr lang="ru-RU" sz="2800" kern="1200" dirty="0" smtClean="0">
              <a:solidFill>
                <a:schemeClr val="tx1"/>
              </a:solidFill>
            </a:rPr>
            <a:t> штучного </a:t>
          </a:r>
          <a:r>
            <a:rPr lang="ru-RU" sz="2800" kern="1200" dirty="0" err="1" smtClean="0">
              <a:solidFill>
                <a:schemeClr val="tx1"/>
              </a:solidFill>
            </a:rPr>
            <a:t>кровообігу</a:t>
          </a:r>
          <a:r>
            <a:rPr lang="ru-RU" sz="2800" kern="1200" dirty="0" smtClean="0">
              <a:solidFill>
                <a:schemeClr val="tx1"/>
              </a:solidFill>
            </a:rPr>
            <a:t>, </a:t>
          </a:r>
          <a:r>
            <a:rPr lang="ru-RU" sz="2800" kern="1200" dirty="0" err="1" smtClean="0">
              <a:solidFill>
                <a:schemeClr val="tx1"/>
              </a:solidFill>
            </a:rPr>
            <a:t>протези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серцевих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клапанів</a:t>
          </a:r>
          <a:r>
            <a:rPr lang="ru-RU" sz="2800" kern="1200" dirty="0" smtClean="0">
              <a:solidFill>
                <a:schemeClr val="tx1"/>
              </a:solidFill>
            </a:rPr>
            <a:t>, </a:t>
          </a:r>
          <a:r>
            <a:rPr lang="ru-RU" sz="2800" kern="1200" dirty="0" err="1" smtClean="0">
              <a:solidFill>
                <a:schemeClr val="tx1"/>
              </a:solidFill>
            </a:rPr>
            <a:t>розробив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основи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біологічної</a:t>
          </a:r>
          <a:r>
            <a:rPr lang="ru-RU" sz="2800" kern="1200" dirty="0" smtClean="0">
              <a:solidFill>
                <a:schemeClr val="tx1"/>
              </a:solidFill>
            </a:rPr>
            <a:t> та </a:t>
          </a:r>
          <a:r>
            <a:rPr lang="ru-RU" sz="2800" kern="1200" dirty="0" err="1" smtClean="0">
              <a:solidFill>
                <a:schemeClr val="tx1"/>
              </a:solidFill>
            </a:rPr>
            <a:t>медичної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кібернетики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2082892" y="2546184"/>
        <a:ext cx="7822058" cy="1735436"/>
      </dsp:txXfrm>
    </dsp:sp>
    <dsp:sp modelId="{C58788B6-388C-4666-841C-6598CF7D2787}">
      <dsp:nvSpPr>
        <dsp:cNvPr id="0" name=""/>
        <dsp:cNvSpPr/>
      </dsp:nvSpPr>
      <dsp:spPr>
        <a:xfrm>
          <a:off x="9868633" y="2416460"/>
          <a:ext cx="2304756" cy="1735436"/>
        </a:xfrm>
        <a:prstGeom prst="rect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70D572-3F31-4B35-AC96-89274CB21AF1}">
      <dsp:nvSpPr>
        <dsp:cNvPr id="0" name=""/>
        <dsp:cNvSpPr/>
      </dsp:nvSpPr>
      <dsp:spPr>
        <a:xfrm>
          <a:off x="5343792" y="4648891"/>
          <a:ext cx="7378073" cy="1735436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just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tx1"/>
              </a:solidFill>
            </a:rPr>
            <a:t>В. Ю. </a:t>
          </a:r>
          <a:r>
            <a:rPr lang="ru-RU" sz="2700" b="1" kern="1200" dirty="0" err="1" smtClean="0">
              <a:solidFill>
                <a:schemeClr val="tx1"/>
              </a:solidFill>
            </a:rPr>
            <a:t>Чаговець</a:t>
          </a:r>
          <a:r>
            <a:rPr lang="ru-RU" sz="2700" b="1" kern="1200" dirty="0" smtClean="0">
              <a:solidFill>
                <a:schemeClr val="tx1"/>
              </a:solidFill>
            </a:rPr>
            <a:t> </a:t>
          </a:r>
          <a:r>
            <a:rPr lang="ru-RU" sz="2700" kern="1200" dirty="0" smtClean="0">
              <a:solidFill>
                <a:schemeClr val="tx1"/>
              </a:solidFill>
            </a:rPr>
            <a:t>(1873-1941) - </a:t>
          </a:r>
          <a:r>
            <a:rPr lang="ru-RU" sz="2700" kern="1200" dirty="0" err="1" smtClean="0">
              <a:solidFill>
                <a:schemeClr val="tx1"/>
              </a:solidFill>
            </a:rPr>
            <a:t>видатний</a:t>
          </a:r>
          <a:r>
            <a:rPr lang="ru-RU" sz="2700" kern="1200" dirty="0" smtClean="0">
              <a:solidFill>
                <a:schemeClr val="tx1"/>
              </a:solidFill>
            </a:rPr>
            <a:t> </a:t>
          </a:r>
          <a:r>
            <a:rPr lang="ru-RU" sz="2700" kern="1200" dirty="0" err="1" smtClean="0">
              <a:solidFill>
                <a:schemeClr val="tx1"/>
              </a:solidFill>
            </a:rPr>
            <a:t>електрофізіолог</a:t>
          </a:r>
          <a:r>
            <a:rPr lang="ru-RU" sz="2700" kern="1200" dirty="0" smtClean="0">
              <a:solidFill>
                <a:schemeClr val="tx1"/>
              </a:solidFill>
            </a:rPr>
            <a:t>, </a:t>
          </a:r>
          <a:r>
            <a:rPr lang="ru-RU" sz="2700" kern="1200" dirty="0" err="1" smtClean="0">
              <a:solidFill>
                <a:schemeClr val="tx1"/>
              </a:solidFill>
            </a:rPr>
            <a:t>упровадив</a:t>
          </a:r>
          <a:r>
            <a:rPr lang="ru-RU" sz="2700" kern="1200" dirty="0" smtClean="0">
              <a:solidFill>
                <a:schemeClr val="tx1"/>
              </a:solidFill>
            </a:rPr>
            <a:t> у практику метод </a:t>
          </a:r>
          <a:r>
            <a:rPr lang="ru-RU" sz="2700" kern="1200" dirty="0" err="1" smtClean="0">
              <a:solidFill>
                <a:schemeClr val="tx1"/>
              </a:solidFill>
            </a:rPr>
            <a:t>електрогастрографії</a:t>
          </a:r>
          <a:r>
            <a:rPr lang="ru-RU" sz="2700" kern="1200" dirty="0" smtClean="0">
              <a:solidFill>
                <a:schemeClr val="tx1"/>
              </a:solidFill>
            </a:rPr>
            <a:t>, створив </a:t>
          </a:r>
          <a:r>
            <a:rPr lang="ru-RU" sz="2700" kern="1200" dirty="0" err="1" smtClean="0">
              <a:solidFill>
                <a:schemeClr val="tx1"/>
              </a:solidFill>
            </a:rPr>
            <a:t>біоелектричну</a:t>
          </a:r>
          <a:r>
            <a:rPr lang="ru-RU" sz="2700" kern="1200" dirty="0" smtClean="0">
              <a:solidFill>
                <a:schemeClr val="tx1"/>
              </a:solidFill>
            </a:rPr>
            <a:t> </a:t>
          </a:r>
          <a:r>
            <a:rPr lang="ru-RU" sz="2700" kern="1200" dirty="0" err="1" smtClean="0">
              <a:solidFill>
                <a:schemeClr val="tx1"/>
              </a:solidFill>
            </a:rPr>
            <a:t>теорію</a:t>
          </a:r>
          <a:r>
            <a:rPr lang="ru-RU" sz="2700" kern="1200" dirty="0" smtClean="0">
              <a:solidFill>
                <a:schemeClr val="tx1"/>
              </a:solidFill>
            </a:rPr>
            <a:t> </a:t>
          </a:r>
          <a:r>
            <a:rPr lang="ru-RU" sz="2700" kern="1200" dirty="0" err="1" smtClean="0">
              <a:solidFill>
                <a:schemeClr val="tx1"/>
              </a:solidFill>
            </a:rPr>
            <a:t>нервово-м'язової</a:t>
          </a:r>
          <a:r>
            <a:rPr lang="ru-RU" sz="2700" kern="1200" dirty="0" smtClean="0">
              <a:solidFill>
                <a:schemeClr val="tx1"/>
              </a:solidFill>
            </a:rPr>
            <a:t> </a:t>
          </a:r>
          <a:r>
            <a:rPr lang="ru-RU" sz="2700" kern="1200" dirty="0" err="1" smtClean="0">
              <a:solidFill>
                <a:schemeClr val="tx1"/>
              </a:solidFill>
            </a:rPr>
            <a:t>провідності</a:t>
          </a:r>
          <a:endParaRPr lang="ru-RU" sz="2700" kern="1200" dirty="0">
            <a:solidFill>
              <a:schemeClr val="tx1"/>
            </a:solidFill>
          </a:endParaRPr>
        </a:p>
      </dsp:txBody>
      <dsp:txXfrm>
        <a:off x="5343792" y="4648891"/>
        <a:ext cx="7378073" cy="1735436"/>
      </dsp:txXfrm>
    </dsp:sp>
    <dsp:sp modelId="{BC36C071-BE8E-409E-8191-DAAFB7BED51C}">
      <dsp:nvSpPr>
        <dsp:cNvPr id="0" name=""/>
        <dsp:cNvSpPr/>
      </dsp:nvSpPr>
      <dsp:spPr>
        <a:xfrm>
          <a:off x="2918815" y="4484702"/>
          <a:ext cx="2022457" cy="2063850"/>
        </a:xfrm>
        <a:prstGeom prst="rect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CC6FCB-86F4-4E01-A117-681197C5F81D}">
      <dsp:nvSpPr>
        <dsp:cNvPr id="0" name=""/>
        <dsp:cNvSpPr/>
      </dsp:nvSpPr>
      <dsp:spPr>
        <a:xfrm>
          <a:off x="2841407" y="0"/>
          <a:ext cx="3381233" cy="3381233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3A3F2E-2688-4E82-9EF9-E6BB723A6A43}">
      <dsp:nvSpPr>
        <dsp:cNvPr id="0" name=""/>
        <dsp:cNvSpPr/>
      </dsp:nvSpPr>
      <dsp:spPr>
        <a:xfrm>
          <a:off x="2841407" y="0"/>
          <a:ext cx="338" cy="6762466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861DFD-2479-49DF-B90B-5A472CF94302}">
      <dsp:nvSpPr>
        <dsp:cNvPr id="0" name=""/>
        <dsp:cNvSpPr/>
      </dsp:nvSpPr>
      <dsp:spPr>
        <a:xfrm>
          <a:off x="1323825" y="3381233"/>
          <a:ext cx="6416396" cy="33812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О. О. </a:t>
          </a:r>
          <a:r>
            <a:rPr lang="ru-RU" sz="2800" b="1" kern="1200" dirty="0" err="1" smtClean="0"/>
            <a:t>Богомолець</a:t>
          </a:r>
          <a:r>
            <a:rPr lang="ru-RU" sz="2800" b="1" kern="1200" dirty="0" smtClean="0"/>
            <a:t> </a:t>
          </a:r>
          <a:r>
            <a:rPr lang="ru-RU" sz="2800" kern="1200" dirty="0" smtClean="0"/>
            <a:t>(1881-1946) - </a:t>
          </a:r>
          <a:r>
            <a:rPr lang="ru-RU" sz="2800" kern="1200" dirty="0" err="1" smtClean="0"/>
            <a:t>видатний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фізіолог</a:t>
          </a:r>
          <a:r>
            <a:rPr lang="ru-RU" sz="2800" kern="1200" dirty="0" smtClean="0"/>
            <a:t>, </a:t>
          </a:r>
          <a:r>
            <a:rPr lang="ru-RU" sz="2800" kern="1200" dirty="0" err="1" smtClean="0"/>
            <a:t>розвинув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вчення</a:t>
          </a:r>
          <a:r>
            <a:rPr lang="ru-RU" sz="2800" kern="1200" dirty="0" smtClean="0"/>
            <a:t> про </a:t>
          </a:r>
          <a:r>
            <a:rPr lang="ru-RU" sz="2800" kern="1200" dirty="0" err="1" smtClean="0"/>
            <a:t>сполучну</a:t>
          </a:r>
          <a:r>
            <a:rPr lang="ru-RU" sz="2800" kern="1200" dirty="0" smtClean="0"/>
            <a:t> тканину, </a:t>
          </a:r>
          <a:r>
            <a:rPr lang="ru-RU" sz="2800" kern="1200" dirty="0" err="1" smtClean="0"/>
            <a:t>її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функції</a:t>
          </a:r>
          <a:r>
            <a:rPr lang="ru-RU" sz="2800" kern="1200" dirty="0" smtClean="0"/>
            <a:t>, </a:t>
          </a:r>
          <a:r>
            <a:rPr lang="ru-RU" sz="2800" kern="1200" dirty="0" err="1" smtClean="0"/>
            <a:t>концепцію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старіння</a:t>
          </a:r>
          <a:r>
            <a:rPr lang="ru-RU" sz="2800" kern="1200" dirty="0" smtClean="0"/>
            <a:t> як </a:t>
          </a:r>
          <a:r>
            <a:rPr lang="ru-RU" sz="2800" kern="1200" dirty="0" err="1" smtClean="0"/>
            <a:t>ослаблення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трофічної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функції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сполучної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тканини</a:t>
          </a:r>
          <a:r>
            <a:rPr lang="ru-RU" sz="2800" kern="1200" dirty="0" smtClean="0"/>
            <a:t>, створив </a:t>
          </a:r>
          <a:r>
            <a:rPr lang="ru-RU" sz="2800" kern="1200" dirty="0" err="1" smtClean="0"/>
            <a:t>вчення</a:t>
          </a:r>
          <a:r>
            <a:rPr lang="ru-RU" sz="2800" kern="1200" dirty="0" smtClean="0"/>
            <a:t> про </a:t>
          </a:r>
          <a:r>
            <a:rPr lang="ru-RU" sz="2800" kern="1200" dirty="0" err="1" smtClean="0"/>
            <a:t>взаємодію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пухлини</a:t>
          </a:r>
          <a:r>
            <a:rPr lang="ru-RU" sz="2800" kern="1200" dirty="0" smtClean="0"/>
            <a:t> і </a:t>
          </a:r>
          <a:r>
            <a:rPr lang="ru-RU" sz="2800" kern="1200" dirty="0" err="1" smtClean="0"/>
            <a:t>організму</a:t>
          </a:r>
          <a:endParaRPr lang="ru-RU" sz="2800" kern="1200" dirty="0"/>
        </a:p>
      </dsp:txBody>
      <dsp:txXfrm>
        <a:off x="1323825" y="3381233"/>
        <a:ext cx="6416396" cy="3381233"/>
      </dsp:txXfrm>
    </dsp:sp>
    <dsp:sp modelId="{5B84B86B-6007-4B92-9654-861CFE2D7C00}">
      <dsp:nvSpPr>
        <dsp:cNvPr id="0" name=""/>
        <dsp:cNvSpPr/>
      </dsp:nvSpPr>
      <dsp:spPr>
        <a:xfrm>
          <a:off x="8997295" y="0"/>
          <a:ext cx="3108266" cy="3381233"/>
        </a:xfrm>
        <a:prstGeom prst="rect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667C8F-3964-45A5-B6F2-BEDD2D6E54E6}">
      <dsp:nvSpPr>
        <dsp:cNvPr id="0" name=""/>
        <dsp:cNvSpPr/>
      </dsp:nvSpPr>
      <dsp:spPr>
        <a:xfrm>
          <a:off x="8860811" y="0"/>
          <a:ext cx="338" cy="6762466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449C22-573F-4AE7-9222-502843F1E00E}">
      <dsp:nvSpPr>
        <dsp:cNvPr id="0" name=""/>
        <dsp:cNvSpPr/>
      </dsp:nvSpPr>
      <dsp:spPr>
        <a:xfrm>
          <a:off x="7741691" y="3381233"/>
          <a:ext cx="5619473" cy="33812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/>
            <a:t>В. В. </a:t>
          </a:r>
          <a:r>
            <a:rPr lang="ru-RU" sz="2700" b="1" kern="1200" dirty="0" err="1" smtClean="0"/>
            <a:t>Фролькіс</a:t>
          </a:r>
          <a:r>
            <a:rPr lang="ru-RU" sz="2700" b="1" kern="1200" dirty="0" smtClean="0"/>
            <a:t> </a:t>
          </a:r>
          <a:r>
            <a:rPr lang="ru-RU" sz="2700" kern="1200" dirty="0" smtClean="0"/>
            <a:t>(1924-1999) - </a:t>
          </a:r>
          <a:r>
            <a:rPr lang="ru-RU" sz="2700" kern="1200" dirty="0" err="1" smtClean="0"/>
            <a:t>видатний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фізіолог</a:t>
          </a:r>
          <a:r>
            <a:rPr lang="ru-RU" sz="2700" kern="1200" dirty="0" smtClean="0"/>
            <a:t>-геронтолог, створив </a:t>
          </a:r>
          <a:r>
            <a:rPr lang="ru-RU" sz="2700" kern="1200" dirty="0" err="1" smtClean="0"/>
            <a:t>адаптаційно-регуляторну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теорію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вікового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розвитку</a:t>
          </a:r>
          <a:r>
            <a:rPr lang="ru-RU" sz="2700" kern="1200" dirty="0" smtClean="0"/>
            <a:t> та генно-</a:t>
          </a:r>
          <a:r>
            <a:rPr lang="ru-RU" sz="2700" kern="1200" dirty="0" err="1" smtClean="0"/>
            <a:t>регуляторну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теорію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старіння</a:t>
          </a:r>
          <a:r>
            <a:rPr lang="ru-RU" sz="2700" kern="1200" dirty="0" smtClean="0"/>
            <a:t>, </a:t>
          </a:r>
          <a:r>
            <a:rPr lang="ru-RU" sz="2700" kern="1200" dirty="0" err="1" smtClean="0"/>
            <a:t>висунув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уявлення</a:t>
          </a:r>
          <a:r>
            <a:rPr lang="ru-RU" sz="2700" kern="1200" dirty="0" smtClean="0"/>
            <a:t> про </a:t>
          </a:r>
          <a:r>
            <a:rPr lang="ru-RU" sz="2700" kern="1200" dirty="0" err="1" smtClean="0"/>
            <a:t>процеси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антистаріння</a:t>
          </a:r>
          <a:endParaRPr lang="ru-RU" sz="2700" kern="1200" dirty="0"/>
        </a:p>
      </dsp:txBody>
      <dsp:txXfrm>
        <a:off x="7741691" y="3381233"/>
        <a:ext cx="5619473" cy="33812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PictureLineup">
  <dgm:title val=""/>
  <dgm:desc val=""/>
  <dgm:catLst>
    <dgm:cat type="picture" pri="19000"/>
    <dgm:cat type="pictureconvert" pri="19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  <dgm:cxn modelId="70" srcId="0" destId="40" srcOrd="3" destOrd="0"/>
        <dgm:cxn modelId="42" srcId="30" destId="41" srcOrd="0" destOrd="0"/>
      </dgm:cxnLst>
      <dgm:bg/>
      <dgm:whole/>
    </dgm:dataModel>
  </dgm:clrData>
  <dgm:layoutNode name="Name0">
    <dgm:varLst>
      <dgm:chMax/>
      <dgm:chPref/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 val="65"/>
      <dgm:constr type="primFontSz" for="des" forName="Parent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"/>
      <dgm:constr type="w" for="ch" forName="sibTrans" refType="w" refFor="ch" refForName="composite" op="equ" fact="0.000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h" fact="0.5"/>
              <dgm:constr type="h" for="ch" forName="Image" refType="w"/>
              <dgm:constr type="l" for="ch" forName="Accent" refType="w" fact="0"/>
              <dgm:constr type="t" for="ch" forName="Accent" refType="h" fact="0"/>
              <dgm:constr type="w" for="ch" forName="Accent" refType="w" fact="0.0001"/>
              <dgm:constr type="h" for="ch" forName="Accent" refType="h"/>
              <dgm:constr type="l" for="ch" forName="Parent" refType="w" fact="0"/>
              <dgm:constr type="t" for="ch" forName="Parent" refType="h" fact="0.5"/>
              <dgm:constr type="w" for="ch" forName="Parent" refType="w"/>
            </dgm:constrLst>
          </dgm:if>
          <dgm:else name="Name6">
            <dgm:constrLst>
              <dgm:constr type="l" for="ch" forName="Image" refType="w" fact="0"/>
              <dgm:constr type="t" for="ch" forName="Image" refType="h" fact="0"/>
              <dgm:constr type="w" for="ch" forName="Image" refType="h" fact="0.5"/>
              <dgm:constr type="h" for="ch" forName="Image" refType="w"/>
              <dgm:constr type="r" for="ch" forName="Accent" refType="w"/>
              <dgm:constr type="t" for="ch" forName="Accent" refType="h" fact="0"/>
              <dgm:constr type="w" for="ch" forName="Accent" refType="w" fact="0.0001"/>
              <dgm:constr type="h" for="ch" forName="Accent" refType="h"/>
              <dgm:constr type="l" for="ch" forName="Parent" refType="w" fact="0"/>
              <dgm:constr type="t" for="ch" forName="Parent" refType="h" fact="0.5"/>
              <dgm:constr type="w" for="ch" forName="Parent" refType="w"/>
            </dgm:constrLst>
          </dgm:else>
        </dgm:choose>
        <dgm:layoutNode name="Image" styleLbl="alig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Accent" styleLbl="parChTrans1D1">
          <dgm:alg type="sp"/>
          <dgm:shape xmlns:r="http://schemas.openxmlformats.org/officeDocument/2006/relationships" type="line" r:blip="">
            <dgm:adjLst/>
          </dgm:shape>
          <dgm:presOf/>
        </dgm:layoutNode>
        <dgm:layoutNode name="Paren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F5AE-0ADB-4EF0-93DA-6F760F6EBEFF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877F-66CF-426D-9016-311C5F128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536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F5AE-0ADB-4EF0-93DA-6F760F6EBEFF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877F-66CF-426D-9016-311C5F128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13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F5AE-0ADB-4EF0-93DA-6F760F6EBEFF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877F-66CF-426D-9016-311C5F128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745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F5AE-0ADB-4EF0-93DA-6F760F6EBEFF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877F-66CF-426D-9016-311C5F128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599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F5AE-0ADB-4EF0-93DA-6F760F6EBEFF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877F-66CF-426D-9016-311C5F128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378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F5AE-0ADB-4EF0-93DA-6F760F6EBEFF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877F-66CF-426D-9016-311C5F128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61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F5AE-0ADB-4EF0-93DA-6F760F6EBEFF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877F-66CF-426D-9016-311C5F128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375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F5AE-0ADB-4EF0-93DA-6F760F6EBEFF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877F-66CF-426D-9016-311C5F128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565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F5AE-0ADB-4EF0-93DA-6F760F6EBEFF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877F-66CF-426D-9016-311C5F128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951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F5AE-0ADB-4EF0-93DA-6F760F6EBEFF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877F-66CF-426D-9016-311C5F128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39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F5AE-0ADB-4EF0-93DA-6F760F6EBEFF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877F-66CF-426D-9016-311C5F128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2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0F5AE-0ADB-4EF0-93DA-6F760F6EBEFF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5877F-66CF-426D-9016-311C5F128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64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4691" y="706726"/>
            <a:ext cx="11942618" cy="2387600"/>
          </a:xfrm>
        </p:spPr>
        <p:txBody>
          <a:bodyPr>
            <a:noAutofit/>
          </a:bodyPr>
          <a:lstStyle/>
          <a:p>
            <a:r>
              <a:rPr lang="uk-UA" sz="7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Застосування результатів біологічних досліджень в медицині</a:t>
            </a:r>
            <a:endParaRPr lang="en-US" sz="7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73745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6255" y="166254"/>
            <a:ext cx="11887200" cy="19119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4000" b="1" dirty="0" smtClean="0">
                <a:solidFill>
                  <a:schemeClr val="tx1"/>
                </a:solidFill>
              </a:rPr>
              <a:t>Медицина</a:t>
            </a:r>
            <a:r>
              <a:rPr lang="uk-UA" sz="4000" dirty="0" smtClean="0">
                <a:solidFill>
                  <a:schemeClr val="tx1"/>
                </a:solidFill>
              </a:rPr>
              <a:t> - система наукових знань і практичної діяльності, спрямованої на збереження здоров'я й лікування захворювань</a:t>
            </a:r>
            <a:endParaRPr lang="en-US" sz="4000" dirty="0">
              <a:solidFill>
                <a:schemeClr val="tx1"/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846656914"/>
              </p:ext>
            </p:extLst>
          </p:nvPr>
        </p:nvGraphicFramePr>
        <p:xfrm>
          <a:off x="332509" y="2078181"/>
          <a:ext cx="11720946" cy="4627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191461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68849984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497528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61854" y="96982"/>
            <a:ext cx="6419273" cy="6373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Теоретичні основи медицини</a:t>
            </a:r>
            <a:endParaRPr lang="en-US" sz="3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895262341"/>
              </p:ext>
            </p:extLst>
          </p:nvPr>
        </p:nvGraphicFramePr>
        <p:xfrm>
          <a:off x="-2381250" y="927485"/>
          <a:ext cx="16592549" cy="5736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348919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61564" y="109182"/>
            <a:ext cx="6141493" cy="5595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Завдання сучасної медицини</a:t>
            </a:r>
            <a:endParaRPr lang="en-US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578519378"/>
              </p:ext>
            </p:extLst>
          </p:nvPr>
        </p:nvGraphicFramePr>
        <p:xfrm>
          <a:off x="1" y="573206"/>
          <a:ext cx="12078268" cy="6284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111676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4024" y="95534"/>
            <a:ext cx="11177516" cy="491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Видатні вітчизняні науковці та їх відкриття, що вплинули на становлення медицини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9307" y="941696"/>
            <a:ext cx="8420669" cy="188339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2400" b="1" dirty="0" smtClean="0">
                <a:solidFill>
                  <a:schemeClr val="tx1"/>
                </a:solidFill>
              </a:rPr>
              <a:t>І. І. Мечников </a:t>
            </a:r>
            <a:r>
              <a:rPr lang="uk-UA" sz="2400" dirty="0" smtClean="0">
                <a:solidFill>
                  <a:schemeClr val="tx1"/>
                </a:solidFill>
              </a:rPr>
              <a:t>(1845-1916) - лауреат Нобелівської премії з фізіології і медицини за працю «Імунітет при заразних хворобах». Відкрив явище фагоцитозу, розробив фагоцитарну теорію імунітету та заклав основи імунології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20871" y="4028365"/>
            <a:ext cx="8420669" cy="188339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2800" b="1" dirty="0" smtClean="0">
                <a:solidFill>
                  <a:schemeClr val="tx1"/>
                </a:solidFill>
              </a:rPr>
              <a:t>М. Ф. Гамалія </a:t>
            </a:r>
            <a:r>
              <a:rPr lang="uk-UA" sz="2800" dirty="0" smtClean="0">
                <a:solidFill>
                  <a:schemeClr val="tx1"/>
                </a:solidFill>
              </a:rPr>
              <a:t>(1859-1949) - вивчав сказ, холеру, чуму, відкрив холероподібний вібріон птахів. Створив протихолерну вакцину, опрацював теорію утворення антитіл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6292" y="805360"/>
            <a:ext cx="2645248" cy="298871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307" y="3179928"/>
            <a:ext cx="2688609" cy="3234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9316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453776190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926576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921767278"/>
              </p:ext>
            </p:extLst>
          </p:nvPr>
        </p:nvGraphicFramePr>
        <p:xfrm>
          <a:off x="-1514901" y="122830"/>
          <a:ext cx="15271844" cy="6632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742001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838373847"/>
              </p:ext>
            </p:extLst>
          </p:nvPr>
        </p:nvGraphicFramePr>
        <p:xfrm>
          <a:off x="-1337482" y="95534"/>
          <a:ext cx="14684991" cy="67624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7415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511</Words>
  <Application>Microsoft Office PowerPoint</Application>
  <PresentationFormat>Широкоэкранный</PresentationFormat>
  <Paragraphs>35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Застосування результатів біологічних досліджень в медицині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Застосування результатів біологічних досліджень в медицині</dc:title>
  <dc:creator>Павло Пантелеєнко</dc:creator>
  <cp:lastModifiedBy>Павло Пантелеєнко</cp:lastModifiedBy>
  <cp:revision>8</cp:revision>
  <dcterms:created xsi:type="dcterms:W3CDTF">2020-03-27T14:22:28Z</dcterms:created>
  <dcterms:modified xsi:type="dcterms:W3CDTF">2020-03-27T15:17:39Z</dcterms:modified>
</cp:coreProperties>
</file>