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35" r:id="rId4"/>
    <p:sldId id="344" r:id="rId5"/>
    <p:sldId id="340" r:id="rId6"/>
    <p:sldId id="336" r:id="rId7"/>
    <p:sldId id="34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DCE0"/>
    <a:srgbClr val="D834C1"/>
    <a:srgbClr val="D5F4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4" y="-1050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0" y="445135"/>
            <a:ext cx="8286750" cy="2738755"/>
          </a:xfrm>
          <a:ln>
            <a:solidFill>
              <a:schemeClr val="accent3"/>
            </a:solidFill>
          </a:ln>
        </p:spPr>
        <p:txBody>
          <a:bodyPr>
            <a:noAutofit/>
          </a:bodyPr>
          <a:lstStyle/>
          <a:p>
            <a:br>
              <a:rPr lang="uk-UA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 smtClean="0"/>
              <a:t> </a:t>
            </a:r>
            <a:br>
              <a:rPr lang="uk-UA" sz="3600" b="1" dirty="0" smtClean="0"/>
            </a:br>
            <a:br>
              <a:rPr lang="uk-UA" sz="3600" b="1" dirty="0" smtClean="0"/>
            </a:br>
            <a:br>
              <a:rPr lang="uk-UA" sz="3600" b="1" dirty="0" smtClean="0"/>
            </a:br>
            <a:r>
              <a:rPr lang="uk-UA" sz="3600" b="1" dirty="0" smtClean="0"/>
              <a:t>ПРАКТИЧНА РОБОТА 5 </a:t>
            </a:r>
            <a:br>
              <a:rPr lang="uk-UA" sz="3600" b="1" dirty="0" smtClean="0"/>
            </a:br>
            <a:r>
              <a:rPr lang="uk-UA" sz="3600" b="1" dirty="0" smtClean="0"/>
              <a:t>Виготовлення  водних розчинів із заданими масовими частками розчиненої речовини</a:t>
            </a:r>
            <a:br>
              <a:rPr lang="ru-RU" sz="3600" dirty="0" smtClean="0"/>
            </a:br>
            <a:r>
              <a:rPr lang="uk-UA" sz="3600" b="1" dirty="0" smtClean="0"/>
              <a:t> </a:t>
            </a:r>
            <a:br>
              <a:rPr lang="ru-RU" sz="3600" dirty="0" smtClean="0"/>
            </a:br>
            <a:br>
              <a:rPr lang="ru-RU" sz="3600" dirty="0" smtClean="0"/>
            </a:br>
            <a:br>
              <a:rPr lang="ru-RU" sz="3600" dirty="0" smtClean="0"/>
            </a:br>
            <a:r>
              <a:rPr lang="uk-UA" sz="3600" b="1" dirty="0" smtClean="0"/>
              <a:t> </a:t>
            </a:r>
            <a:br>
              <a:rPr lang="ru-RU" sz="3600" dirty="0" smtClean="0"/>
            </a:br>
            <a:br>
              <a:rPr lang="ru-RU" sz="3600" dirty="0" smtClean="0"/>
            </a:b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643446"/>
            <a:ext cx="8786842" cy="923916"/>
          </a:xfrm>
        </p:spPr>
        <p:txBody>
          <a:bodyPr>
            <a:normAutofit/>
          </a:bodyPr>
          <a:lstStyle/>
          <a:p>
            <a:r>
              <a:rPr lang="uk-UA" altLang="en-US" b="1" dirty="0" smtClean="0"/>
              <a:t>Хімія - 7 клас</a:t>
            </a:r>
            <a:endParaRPr lang="en-US" b="1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1000108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ea typeface="Times New Roman" panose="02020603050405020304"/>
              <a:cs typeface="Times New Roman" panose="02020603050405020304"/>
            </a:endParaRPr>
          </a:p>
          <a:p>
            <a:r>
              <a:rPr lang="uk-UA" altLang="uk-UA" b="1" dirty="0" smtClean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5786454"/>
            <a:ext cx="105727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71736" y="6286520"/>
            <a:ext cx="1785950" cy="428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http://uchportfolio.ru/public_files/1094129060.gif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85720" y="3738567"/>
            <a:ext cx="2547922" cy="20478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Підготуйте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речовини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обладнання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3614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терези</a:t>
            </a:r>
            <a:r>
              <a:rPr lang="ru-RU" dirty="0" smtClean="0"/>
              <a:t>, </a:t>
            </a:r>
            <a:r>
              <a:rPr lang="ru-RU" dirty="0" err="1" smtClean="0"/>
              <a:t>аркуш</a:t>
            </a:r>
            <a:r>
              <a:rPr lang="ru-RU" dirty="0" smtClean="0"/>
              <a:t> </a:t>
            </a:r>
            <a:r>
              <a:rPr lang="ru-RU" dirty="0" err="1" smtClean="0"/>
              <a:t>паперу</a:t>
            </a:r>
            <a:r>
              <a:rPr lang="ru-RU" dirty="0" smtClean="0"/>
              <a:t>, </a:t>
            </a:r>
            <a:r>
              <a:rPr lang="ru-RU" dirty="0" err="1" smtClean="0"/>
              <a:t>мірна</a:t>
            </a:r>
            <a:r>
              <a:rPr lang="ru-RU" dirty="0" smtClean="0"/>
              <a:t> посудина, 2  </a:t>
            </a:r>
            <a:r>
              <a:rPr lang="ru-RU" dirty="0" err="1" smtClean="0"/>
              <a:t>стакани</a:t>
            </a:r>
            <a:r>
              <a:rPr lang="ru-RU" dirty="0" smtClean="0"/>
              <a:t> на 2</a:t>
            </a:r>
            <a:r>
              <a:rPr lang="uk-UA" altLang="ru-RU" dirty="0" smtClean="0"/>
              <a:t>0</a:t>
            </a:r>
            <a:r>
              <a:rPr lang="ru-RU" dirty="0" smtClean="0"/>
              <a:t>0 мл., </a:t>
            </a:r>
            <a:r>
              <a:rPr lang="ru-RU" dirty="0" err="1" smtClean="0"/>
              <a:t>мірна</a:t>
            </a:r>
            <a:r>
              <a:rPr lang="ru-RU" dirty="0" smtClean="0"/>
              <a:t> ложечка для </a:t>
            </a:r>
            <a:r>
              <a:rPr lang="ru-RU" dirty="0" err="1" smtClean="0"/>
              <a:t>набирання</a:t>
            </a:r>
            <a:r>
              <a:rPr lang="ru-RU" dirty="0" smtClean="0"/>
              <a:t> </a:t>
            </a:r>
            <a:r>
              <a:rPr lang="ru-RU" dirty="0" err="1" smtClean="0"/>
              <a:t>сипучих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, </a:t>
            </a:r>
            <a:r>
              <a:rPr lang="ru-RU" dirty="0" err="1" smtClean="0"/>
              <a:t>скляна</a:t>
            </a:r>
            <a:r>
              <a:rPr lang="ru-RU" dirty="0" smtClean="0"/>
              <a:t> </a:t>
            </a:r>
            <a:r>
              <a:rPr lang="ru-RU" dirty="0" err="1" smtClean="0"/>
              <a:t>паличка</a:t>
            </a:r>
            <a:r>
              <a:rPr lang="ru-RU" dirty="0" smtClean="0"/>
              <a:t>, </a:t>
            </a:r>
            <a:r>
              <a:rPr lang="ru-RU" dirty="0" err="1" smtClean="0"/>
              <a:t>цукор</a:t>
            </a:r>
            <a:r>
              <a:rPr lang="ru-RU" dirty="0" smtClean="0"/>
              <a:t>,  </a:t>
            </a:r>
            <a:r>
              <a:rPr lang="uk-UA" altLang="ru-RU" dirty="0" smtClean="0"/>
              <a:t>питтєва</a:t>
            </a:r>
            <a:r>
              <a:rPr lang="ru-RU" dirty="0" smtClean="0"/>
              <a:t> вода</a:t>
            </a:r>
            <a:r>
              <a:rPr lang="uk-UA" altLang="ru-RU" dirty="0" smtClean="0"/>
              <a:t>.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1650" y="3878580"/>
            <a:ext cx="5600700" cy="2781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>
            <a:lum contrast="18000"/>
          </a:blip>
          <a:srcRect t="4764" r="1615"/>
          <a:stretch>
            <a:fillRect/>
          </a:stretch>
        </p:blipFill>
        <p:spPr>
          <a:xfrm>
            <a:off x="179705" y="1196975"/>
            <a:ext cx="8612505" cy="43211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5405"/>
            <a:ext cx="8229600" cy="873125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ПРИКЛАД для порівняння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00660" y="767080"/>
            <a:ext cx="8486140" cy="800100"/>
          </a:xfrm>
        </p:spPr>
        <p:txBody>
          <a:bodyPr>
            <a:normAutofit fontScale="90000" lnSpcReduction="10000"/>
          </a:bodyPr>
          <a:lstStyle/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</a:t>
            </a:r>
            <a:r>
              <a:rPr lang="uk-UA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кухонної солі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50г 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масовою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розчиненої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%.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033270" y="1567180"/>
            <a:ext cx="4973955" cy="53232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290" y="5591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ЗАВДАННЯ, </a:t>
            </a:r>
            <a:b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згідно варіантів у школі)</a:t>
            </a:r>
            <a:b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12115" y="1501140"/>
            <a:ext cx="8121015" cy="4767580"/>
          </a:xfrm>
        </p:spPr>
        <p:txBody>
          <a:bodyPr>
            <a:normAutofit/>
          </a:bodyPr>
          <a:lstStyle/>
          <a:p>
            <a:pPr algn="just"/>
            <a:r>
              <a:rPr lang="uk-UA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 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домашніх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цукру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г 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масовою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розчиненої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%.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Варіант 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Виготовте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домашніх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умовах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розчин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цукру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масою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 г 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і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масовою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часткою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розчиненої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речовини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%.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uk-UA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Допомога: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 чайна ложка містить                                   10г цукру.</a:t>
            </a:r>
            <a:endParaRPr lang="uk-UA" altLang="ru-RU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"/>
          <a:srcRect t="1236" b="4582"/>
          <a:stretch>
            <a:fillRect/>
          </a:stretch>
        </p:blipFill>
        <p:spPr>
          <a:xfrm>
            <a:off x="6169025" y="3749675"/>
            <a:ext cx="1649730" cy="29508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290" y="1882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І на останок...</a:t>
            </a:r>
            <a:b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605" y="836930"/>
            <a:ext cx="8121015" cy="1267460"/>
          </a:xfrm>
        </p:spPr>
        <p:txBody>
          <a:bodyPr>
            <a:normAutofit lnSpcReduction="20000"/>
          </a:bodyPr>
          <a:lstStyle/>
          <a:p>
            <a:pPr algn="just"/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приготованого розчину додайте чаю, візьміть щось солоденьке... </a:t>
            </a:r>
            <a:endParaRPr lang="uk-UA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 І ВСІМ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СМАЧНОГО!!!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3885" y="2526665"/>
            <a:ext cx="5565775" cy="37103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860</Words>
  <Application>WPS Presentation</Application>
  <PresentationFormat>Экран (4:3)</PresentationFormat>
  <Paragraphs>34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SimSun</vt:lpstr>
      <vt:lpstr>Wingdings</vt:lpstr>
      <vt:lpstr>Times New Roman</vt:lpstr>
      <vt:lpstr>Times New Roman</vt:lpstr>
      <vt:lpstr>Calibri</vt:lpstr>
      <vt:lpstr>Microsoft YaHei</vt:lpstr>
      <vt:lpstr>Arial Unicode MS</vt:lpstr>
      <vt:lpstr>Тема Office</vt:lpstr>
      <vt:lpstr>         ПРАКТИЧНА РОБОТА 5  Виготовлення  водних розчинів із заданими масовими частками розчиненої речовини        </vt:lpstr>
      <vt:lpstr>Підготуйте речовини та обладнання:</vt:lpstr>
      <vt:lpstr>PowerPoint 演示文稿</vt:lpstr>
      <vt:lpstr>ПРИКЛАД для порівняння</vt:lpstr>
      <vt:lpstr>ЗАВДАННЯ,  згідно варіантів у школі) </vt:lpstr>
      <vt:lpstr>І на останок...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1.Розмноження та його значення.Форми розмноження тварин.Статеві клітини та запліднення 2. Розвиток тварин.Періоди та тривалість життя тварин</dc:title>
  <dc:creator>BBK</dc:creator>
  <cp:lastModifiedBy>User</cp:lastModifiedBy>
  <cp:revision>213</cp:revision>
  <dcterms:created xsi:type="dcterms:W3CDTF">2020-03-18T07:32:00Z</dcterms:created>
  <dcterms:modified xsi:type="dcterms:W3CDTF">2021-04-19T19:32:40Z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1049-11.2.0.10101</vt:lpwstr>
  </property>
</Properties>
</file>