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2" r:id="rId23"/>
    <p:sldId id="284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311541-7C9E-45BB-BCAA-981DB2D4F5CB}" type="doc">
      <dgm:prSet loTypeId="urn:microsoft.com/office/officeart/2005/8/layout/hierarchy6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uk-UA"/>
        </a:p>
      </dgm:t>
    </dgm:pt>
    <dgm:pt modelId="{84D33A57-7C8B-4336-BD22-65A5F57B953A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Сталь</a:t>
          </a:r>
          <a:endParaRPr lang="uk-UA" sz="1800" dirty="0">
            <a:latin typeface="Times New Roman" pitchFamily="18" charset="0"/>
            <a:cs typeface="Times New Roman" pitchFamily="18" charset="0"/>
          </a:endParaRPr>
        </a:p>
      </dgm:t>
    </dgm:pt>
    <dgm:pt modelId="{EB378C5B-4758-483F-AFB7-E13AB8AF5E09}" type="parTrans" cxnId="{309708B3-148E-482C-970C-814F6454E5A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2EC3FF5-619B-46D3-8E5F-FBF8F61925FB}" type="sibTrans" cxnId="{309708B3-148E-482C-970C-814F6454E5A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88722A6F-5916-4A31-BAB7-6395B3943C4A}">
      <dgm:prSet phldrT="[Текст]"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2E5A913A-EDFE-4A1D-8032-36358555F47F}" type="parTrans" cxnId="{474C0C64-FD5E-406C-97A5-74E7C5858C3E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CAFFEFD5-BE5C-410C-ADE7-95670FA8DB89}" type="sibTrans" cxnId="{474C0C64-FD5E-406C-97A5-74E7C5858C3E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27B3C61-FF1C-4389-B991-5D0ECA3B2F7C}">
      <dgm:prSet phldrT="[Текст]"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Конструкційні, машинобудівні й будівельні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113A7A57-76A5-46A0-BB6B-F0988B0169AC}" type="parTrans" cxnId="{15B98A82-9468-45CE-BC5C-F7D379F7D13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A6BD7B00-D51C-47DE-B0B7-DBD786F45C70}" type="sibTrans" cxnId="{15B98A82-9468-45CE-BC5C-F7D379F7D13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8D355097-05AF-4C70-A1E3-A90477E67D93}">
      <dgm:prSet phldrT="[Текст]"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Інструментальні (штампові, для ріжучого і вимірювального інструменту)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6BD4473D-015F-4294-B3FF-FC7DE5E3CF69}" type="parTrans" cxnId="{CD1E7463-2260-4CD0-B37D-1DEB7296DE4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198ECB09-679A-4E3E-B4FB-A20B28023427}" type="sibTrans" cxnId="{CD1E7463-2260-4CD0-B37D-1DEB7296DE4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0C843A9-6D58-4F4E-A7E1-52EB2245AAB8}">
      <dgm:prSet phldrT="[Текст]"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хімічним складом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68F50DB3-A52A-4A99-AFDB-B42C2DAAFA65}" type="parTrans" cxnId="{D6979301-4FCE-4AF9-B1F0-E6DBB64016A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E7B88BCD-2CE9-451E-A717-7079183603D2}" type="sibTrans" cxnId="{D6979301-4FCE-4AF9-B1F0-E6DBB64016A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679BBF4-57B8-4E80-A57D-8DDF1CDFBD64}">
      <dgm:prSet phldrT="[Текст]"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Вуглецеві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42A21DE-BA63-4728-848C-B072C9655036}" type="parTrans" cxnId="{4AEE3A29-E38E-4BAA-AACE-5D21C5AF767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569752F8-5FEF-4B9C-BDE2-1757B360855A}" type="sibTrans" cxnId="{4AEE3A29-E38E-4BAA-AACE-5D21C5AF767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1D9FF8D-DE7D-4FF5-9400-18159EB61F57}">
      <dgm:prSet custT="1"/>
      <dgm:spPr/>
      <dgm:t>
        <a:bodyPr vert="vert270"/>
        <a:lstStyle/>
        <a:p>
          <a:r>
            <a:rPr lang="uk-UA" sz="1100" smtClean="0">
              <a:latin typeface="Times New Roman" pitchFamily="18" charset="0"/>
              <a:cs typeface="Times New Roman" pitchFamily="18" charset="0"/>
            </a:rPr>
            <a:t>Сталі з особливими фізичними і хімічними властивостями</a:t>
          </a:r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C026F5D-3F93-4D3E-8953-D70D8F8A114B}" type="parTrans" cxnId="{1C526BC8-58B9-4D15-BAEE-CEC4536F87B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5649498-A843-4E16-9212-E31B4195B558}" type="sibTrans" cxnId="{1C526BC8-58B9-4D15-BAEE-CEC4536F87B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27DA573-F5E7-4D19-A395-67956EF7023A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Леговані</a:t>
          </a:r>
          <a:endParaRPr lang="ru-RU" sz="1100" dirty="0" smtClean="0">
            <a:latin typeface="Times New Roman" pitchFamily="18" charset="0"/>
            <a:cs typeface="Times New Roman" pitchFamily="18" charset="0"/>
          </a:endParaRPr>
        </a:p>
      </dgm:t>
    </dgm:pt>
    <dgm:pt modelId="{910796A0-2CC3-448D-9FF8-1A578C82359D}" type="parTrans" cxnId="{65B03FA9-277C-4013-BB16-D1340ACC17F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63618D8-AD9B-4745-865D-06A42779D66A}" type="sibTrans" cxnId="{65B03FA9-277C-4013-BB16-D1340ACC17F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116E53B-7E90-4739-B776-99AB1B262962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якісним складом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AA9A9C48-EE28-4D3D-B125-B3879EF75186}" type="parTrans" cxnId="{CCA4FB72-E8AD-4F29-89ED-3CC376D3D4E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94954FE-DA13-479B-996D-0578292C1858}" type="sibTrans" cxnId="{CCA4FB72-E8AD-4F29-89ED-3CC376D3D4E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9344892-38CC-4F88-B4E4-0475CDE0C579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Звичайної якості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8923585E-8D68-4A1E-A561-70364EF6D7E9}" type="parTrans" cxnId="{7E530E62-8684-46CD-9FFA-7F6940549670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BD25E06-A24E-42A0-ADE2-698D584ED1B6}" type="sibTrans" cxnId="{7E530E62-8684-46CD-9FFA-7F6940549670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7EC8EA2-7127-4853-A3A3-E560A3BAB064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Якісні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4F57923C-AC35-4615-B36E-EEEA562372C5}" type="parTrans" cxnId="{50629D65-7374-402F-93A9-C87B2CE7FBC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68A7520-0601-421E-919D-C4E9AA607F8F}" type="sibTrans" cxnId="{50629D65-7374-402F-93A9-C87B2CE7FBC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27B56A2-E628-44F0-92D1-960A4F4F5C31}">
      <dgm:prSet custT="1"/>
      <dgm:spPr/>
      <dgm:t>
        <a:bodyPr vert="horz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Високої якості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C00C99C-10A4-450A-B731-34686D0323DC}" type="parTrans" cxnId="{3FA90120-ED4E-4EC2-9330-B76A30CF8CB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D38DF08-40A7-454F-9DB6-6B02BC57215C}" type="sibTrans" cxnId="{3FA90120-ED4E-4EC2-9330-B76A30CF8CB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85C4B78-C3ED-4369-8863-69EEE68DFF72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Особли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во високої якості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4E1BF5E-EF26-40A0-B0C2-7933DED39706}" type="parTrans" cxnId="{447D8766-4633-4902-88A4-80179C1A086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1B6C292-EAAB-4D6A-86E4-7FA2722E7056}" type="sibTrans" cxnId="{447D8766-4633-4902-88A4-80179C1A086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C6AC619-EA80-4E53-B96B-D107F5FE795A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27293DDB-34DA-4F1A-BE93-11B2098D906A}" type="parTrans" cxnId="{2A32D720-AF27-4553-8CE5-8F3EB4D3B2B5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A6E27353-5963-446D-9D5A-460331338913}" type="sibTrans" cxnId="{2A32D720-AF27-4553-8CE5-8F3EB4D3B2B5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C3270C3-B796-461F-A281-6F025E1295A2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структурою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A38776E-C34A-411C-B169-04F385BA3D1F}" type="parTrans" cxnId="{7DFA6A0A-2606-4830-B2C5-FD42206F661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0928700-3214-4E81-A1D5-BEE28FDB6D90}" type="sibTrans" cxnId="{7DFA6A0A-2606-4830-B2C5-FD42206F661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4AB8832-992D-414E-8932-92581BF652E1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вмістом вуглецю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93505B53-21FE-429B-8A53-08720EE89999}" type="parTrans" cxnId="{82EAB059-F638-43F1-8DD2-79261D60265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E186B62B-D05D-432C-A345-E92C157D9A44}" type="sibTrans" cxnId="{82EAB059-F638-43F1-8DD2-79261D60265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86E2CD5-914B-480F-A18D-5AF2D6A6227A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Конструкційні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8580BFD4-B4F3-4725-B528-1BBB1D3DBEB1}" type="parTrans" cxnId="{E7A496B3-1213-468E-93E9-AF2F1CC0791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5808B7B8-1BED-42BA-8057-ACA8810E77DD}" type="sibTrans" cxnId="{E7A496B3-1213-468E-93E9-AF2F1CC0791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1BFB95F7-46EB-4FC0-87FE-5C561F013F5E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Інструментальні (нескладний інструмент)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C7142A38-B869-4581-8E53-0066E6CEEE22}" type="parTrans" cxnId="{DBEEDFEE-008F-4AC5-86DC-C11F66A5327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5FC9DE2-485C-408F-A0FA-433D79928E6A}" type="sibTrans" cxnId="{DBEEDFEE-008F-4AC5-86DC-C11F66A5327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1029DEB-9708-4D13-B690-7D40807871F8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Доевтектоїдні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57A5F421-CF33-4811-BDE5-4B9E3A8961CE}" type="parTrans" cxnId="{61C00C0E-228F-4486-A83F-2B3D4BA6808F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C7B33DCA-EF2B-4C17-A5D2-678A83642CB8}" type="sibTrans" cxnId="{61C00C0E-228F-4486-A83F-2B3D4BA6808F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DECA2B4-93C1-4004-9674-447868BFFB9F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Евтектоїдні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FBBB55E-C7A5-4342-A6A1-B295806829AE}" type="parTrans" cxnId="{F5354C4D-44D9-4C9B-AE60-59A18E274A8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697D779-3560-47EA-B9E4-42A1CD4DA35D}" type="sibTrans" cxnId="{F5354C4D-44D9-4C9B-AE60-59A18E274A8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7D00C42-88D4-4E56-99AA-D507DE470028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Заевтектоїдні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6C8CCB1A-B794-493B-B8FD-D12F307C02CA}" type="parTrans" cxnId="{BDCE69A2-DFA6-4129-9544-779740F6DB5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95E7B4B-AAFF-44A8-9B16-1830EC896029}" type="sibTrans" cxnId="{BDCE69A2-DFA6-4129-9544-779740F6DB5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99160309-2644-459A-8BA5-335762A5A0DD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Маловуглецеві (0,025...0,25%С)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1E64C06F-7A27-48CD-843F-DF4C05A026B0}" type="parTrans" cxnId="{A07EAA26-B9C6-4837-9A5C-7702729DCF1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91944D42-41C4-4FB4-B55D-80591F58FCF1}" type="sibTrans" cxnId="{A07EAA26-B9C6-4837-9A5C-7702729DCF1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4D1757A-B1AF-421E-9183-ABE5727A1C76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Середньовуглецеві (0,25...0,6%С)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D304B004-7E8D-4430-94C9-6047A97E6B84}" type="parTrans" cxnId="{5BE57714-C6C0-4C2D-A5D4-1B6414FB040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87C4324-F7CB-472F-836E-49E56572C9B5}" type="sibTrans" cxnId="{5BE57714-C6C0-4C2D-A5D4-1B6414FB040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3598E723-2594-4443-8DB0-57584FC0543C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Високовуглецеві (більше 0,6%С)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86BE7585-C9F5-4187-A253-D7D859147FAA}" type="parTrans" cxnId="{DF1D8963-44B5-44E8-93E6-DE0471AF214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8F97985-310D-4E0B-A790-1A7CA2532A6E}" type="sibTrans" cxnId="{DF1D8963-44B5-44E8-93E6-DE0471AF214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44B9497-CA93-43FF-8187-B591E432F47F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Низьколеговані (легувальних елементів менше 5%)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79025A34-A837-4990-9345-F7088E8F6EB6}" type="parTrans" cxnId="{9979D5BC-2796-465E-97CB-1A2BA753512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8B0FBA2-95AC-4E32-945D-EC2290756CFB}" type="sibTrans" cxnId="{9979D5BC-2796-465E-97CB-1A2BA753512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1F2EFA93-1B0B-41CA-9974-CAD0FBDE73CB}">
      <dgm:prSet custT="1"/>
      <dgm:spPr/>
      <dgm:t>
        <a:bodyPr vert="vert270"/>
        <a:lstStyle/>
        <a:p>
          <a:r>
            <a:rPr lang="uk-UA" sz="1100" dirty="0" err="1" smtClean="0">
              <a:latin typeface="Times New Roman" pitchFamily="18" charset="0"/>
              <a:cs typeface="Times New Roman" pitchFamily="18" charset="0"/>
            </a:rPr>
            <a:t>Середньолеговані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 (5…10%)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4FC44FE6-1D29-4B97-9BAC-BA519C98E23E}" type="parTrans" cxnId="{16612B52-E596-4844-A9BB-BC826B8B5F42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EE818284-E05F-42BF-BC95-C9F8FEEC87F9}" type="sibTrans" cxnId="{16612B52-E596-4844-A9BB-BC826B8B5F42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5C838C9E-59E0-4B9B-8EC2-9FEEF55F83A9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Високолеговані (понад 10%)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9ED5ACE6-E438-40F7-9061-13CCB735BF41}" type="parTrans" cxnId="{7ABABD37-1473-46FA-8081-2B12EBEF879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4A973CF-5151-40CF-B3E3-458CA5FD6E49}" type="sibTrans" cxnId="{7ABABD37-1473-46FA-8081-2B12EBEF879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3A82798-E6E1-47C1-B78A-EE00D6161B14}" type="pres">
      <dgm:prSet presAssocID="{FC311541-7C9E-45BB-BCAA-981DB2D4F5C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E20E7A4-769F-4E19-B442-D3E11DC25978}" type="pres">
      <dgm:prSet presAssocID="{FC311541-7C9E-45BB-BCAA-981DB2D4F5CB}" presName="hierFlow" presStyleCnt="0"/>
      <dgm:spPr/>
      <dgm:t>
        <a:bodyPr/>
        <a:lstStyle/>
        <a:p>
          <a:endParaRPr lang="uk-UA"/>
        </a:p>
      </dgm:t>
    </dgm:pt>
    <dgm:pt modelId="{97B2F60D-D208-417D-825C-BDCCBF5AA336}" type="pres">
      <dgm:prSet presAssocID="{FC311541-7C9E-45BB-BCAA-981DB2D4F5CB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17C31035-B961-439A-AB8B-4F38D3764196}" type="pres">
      <dgm:prSet presAssocID="{84D33A57-7C8B-4336-BD22-65A5F57B953A}" presName="Name14" presStyleCnt="0"/>
      <dgm:spPr/>
      <dgm:t>
        <a:bodyPr/>
        <a:lstStyle/>
        <a:p>
          <a:endParaRPr lang="uk-UA"/>
        </a:p>
      </dgm:t>
    </dgm:pt>
    <dgm:pt modelId="{CB28FE9F-CA63-44B4-B516-F2ADB0C40A9B}" type="pres">
      <dgm:prSet presAssocID="{84D33A57-7C8B-4336-BD22-65A5F57B953A}" presName="level1Shape" presStyleLbl="node0" presStyleIdx="0" presStyleCnt="1" custScaleX="659816" custScaleY="228450" custLinFactY="-100000" custLinFactNeighborX="-5263" custLinFactNeighborY="-10191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C8BF9D1-8B1F-44EC-BAB8-5290E0FB4013}" type="pres">
      <dgm:prSet presAssocID="{84D33A57-7C8B-4336-BD22-65A5F57B953A}" presName="hierChild2" presStyleCnt="0"/>
      <dgm:spPr/>
      <dgm:t>
        <a:bodyPr/>
        <a:lstStyle/>
        <a:p>
          <a:endParaRPr lang="uk-UA"/>
        </a:p>
      </dgm:t>
    </dgm:pt>
    <dgm:pt modelId="{C2FEB9A7-F4D3-4E10-A7E8-0E5833017204}" type="pres">
      <dgm:prSet presAssocID="{2E5A913A-EDFE-4A1D-8032-36358555F47F}" presName="Name19" presStyleLbl="parChTrans1D2" presStyleIdx="0" presStyleCnt="3"/>
      <dgm:spPr/>
      <dgm:t>
        <a:bodyPr/>
        <a:lstStyle/>
        <a:p>
          <a:endParaRPr lang="uk-UA"/>
        </a:p>
      </dgm:t>
    </dgm:pt>
    <dgm:pt modelId="{3643832C-BB1A-4A84-96AF-08E68FB4D9C0}" type="pres">
      <dgm:prSet presAssocID="{88722A6F-5916-4A31-BAB7-6395B3943C4A}" presName="Name21" presStyleCnt="0"/>
      <dgm:spPr/>
      <dgm:t>
        <a:bodyPr/>
        <a:lstStyle/>
        <a:p>
          <a:endParaRPr lang="uk-UA"/>
        </a:p>
      </dgm:t>
    </dgm:pt>
    <dgm:pt modelId="{D4768381-07AE-4B40-9A9B-73B1139D5265}" type="pres">
      <dgm:prSet presAssocID="{88722A6F-5916-4A31-BAB7-6395B3943C4A}" presName="level2Shape" presStyleLbl="node2" presStyleIdx="0" presStyleCnt="3" custScaleX="530162" custScaleY="113184" custLinFactX="13463" custLinFactNeighborX="100000" custLinFactNeighborY="-69084"/>
      <dgm:spPr/>
      <dgm:t>
        <a:bodyPr/>
        <a:lstStyle/>
        <a:p>
          <a:endParaRPr lang="uk-UA"/>
        </a:p>
      </dgm:t>
    </dgm:pt>
    <dgm:pt modelId="{58312C1C-E1D3-483C-8780-10C705724577}" type="pres">
      <dgm:prSet presAssocID="{88722A6F-5916-4A31-BAB7-6395B3943C4A}" presName="hierChild3" presStyleCnt="0"/>
      <dgm:spPr/>
      <dgm:t>
        <a:bodyPr/>
        <a:lstStyle/>
        <a:p>
          <a:endParaRPr lang="uk-UA"/>
        </a:p>
      </dgm:t>
    </dgm:pt>
    <dgm:pt modelId="{A34B57AC-6176-449C-B807-E1319A640A62}" type="pres">
      <dgm:prSet presAssocID="{113A7A57-76A5-46A0-BB6B-F0988B0169AC}" presName="Name19" presStyleLbl="parChTrans1D3" presStyleIdx="0" presStyleCnt="9"/>
      <dgm:spPr/>
      <dgm:t>
        <a:bodyPr/>
        <a:lstStyle/>
        <a:p>
          <a:endParaRPr lang="uk-UA"/>
        </a:p>
      </dgm:t>
    </dgm:pt>
    <dgm:pt modelId="{23FFD2C3-DB09-41AD-82A4-AF90F3C8BA18}" type="pres">
      <dgm:prSet presAssocID="{627B3C61-FF1C-4389-B991-5D0ECA3B2F7C}" presName="Name21" presStyleCnt="0"/>
      <dgm:spPr/>
      <dgm:t>
        <a:bodyPr/>
        <a:lstStyle/>
        <a:p>
          <a:endParaRPr lang="uk-UA"/>
        </a:p>
      </dgm:t>
    </dgm:pt>
    <dgm:pt modelId="{B2DD90DE-AF6A-4572-AFC8-2C4463C9EE5A}" type="pres">
      <dgm:prSet presAssocID="{627B3C61-FF1C-4389-B991-5D0ECA3B2F7C}" presName="level2Shape" presStyleLbl="node3" presStyleIdx="0" presStyleCnt="9" custScaleX="170201" custScaleY="1272263" custLinFactNeighborY="-47676"/>
      <dgm:spPr/>
      <dgm:t>
        <a:bodyPr/>
        <a:lstStyle/>
        <a:p>
          <a:endParaRPr lang="uk-UA"/>
        </a:p>
      </dgm:t>
    </dgm:pt>
    <dgm:pt modelId="{52DB088B-58C2-4603-B84D-A586198F1301}" type="pres">
      <dgm:prSet presAssocID="{627B3C61-FF1C-4389-B991-5D0ECA3B2F7C}" presName="hierChild3" presStyleCnt="0"/>
      <dgm:spPr/>
      <dgm:t>
        <a:bodyPr/>
        <a:lstStyle/>
        <a:p>
          <a:endParaRPr lang="uk-UA"/>
        </a:p>
      </dgm:t>
    </dgm:pt>
    <dgm:pt modelId="{04CE28CB-4313-4751-9F07-0DC906B4DDF7}" type="pres">
      <dgm:prSet presAssocID="{6BD4473D-015F-4294-B3FF-FC7DE5E3CF69}" presName="Name19" presStyleLbl="parChTrans1D3" presStyleIdx="1" presStyleCnt="9"/>
      <dgm:spPr/>
      <dgm:t>
        <a:bodyPr/>
        <a:lstStyle/>
        <a:p>
          <a:endParaRPr lang="uk-UA"/>
        </a:p>
      </dgm:t>
    </dgm:pt>
    <dgm:pt modelId="{B05E63A1-0C1A-4046-B835-3E9525E49EDD}" type="pres">
      <dgm:prSet presAssocID="{8D355097-05AF-4C70-A1E3-A90477E67D93}" presName="Name21" presStyleCnt="0"/>
      <dgm:spPr/>
      <dgm:t>
        <a:bodyPr/>
        <a:lstStyle/>
        <a:p>
          <a:endParaRPr lang="uk-UA"/>
        </a:p>
      </dgm:t>
    </dgm:pt>
    <dgm:pt modelId="{AAD2A4F5-B3E2-48E7-A516-E254CA80A1E7}" type="pres">
      <dgm:prSet presAssocID="{8D355097-05AF-4C70-A1E3-A90477E67D93}" presName="level2Shape" presStyleLbl="node3" presStyleIdx="1" presStyleCnt="9" custScaleX="179246" custScaleY="1282168" custLinFactNeighborX="-2549" custLinFactNeighborY="-49139"/>
      <dgm:spPr/>
      <dgm:t>
        <a:bodyPr/>
        <a:lstStyle/>
        <a:p>
          <a:endParaRPr lang="uk-UA"/>
        </a:p>
      </dgm:t>
    </dgm:pt>
    <dgm:pt modelId="{C8F0BD79-7E53-48C3-9FBA-944ADF4B1884}" type="pres">
      <dgm:prSet presAssocID="{8D355097-05AF-4C70-A1E3-A90477E67D93}" presName="hierChild3" presStyleCnt="0"/>
      <dgm:spPr/>
      <dgm:t>
        <a:bodyPr/>
        <a:lstStyle/>
        <a:p>
          <a:endParaRPr lang="uk-UA"/>
        </a:p>
      </dgm:t>
    </dgm:pt>
    <dgm:pt modelId="{431BF7DF-4D74-4DFB-B054-03F82DC40C69}" type="pres">
      <dgm:prSet presAssocID="{BC026F5D-3F93-4D3E-8953-D70D8F8A114B}" presName="Name19" presStyleLbl="parChTrans1D3" presStyleIdx="2" presStyleCnt="9"/>
      <dgm:spPr/>
      <dgm:t>
        <a:bodyPr/>
        <a:lstStyle/>
        <a:p>
          <a:endParaRPr lang="uk-UA"/>
        </a:p>
      </dgm:t>
    </dgm:pt>
    <dgm:pt modelId="{F1C927DB-CB53-4E4E-AAF8-4AAEE1245057}" type="pres">
      <dgm:prSet presAssocID="{B1D9FF8D-DE7D-4FF5-9400-18159EB61F57}" presName="Name21" presStyleCnt="0"/>
      <dgm:spPr/>
      <dgm:t>
        <a:bodyPr/>
        <a:lstStyle/>
        <a:p>
          <a:endParaRPr lang="uk-UA"/>
        </a:p>
      </dgm:t>
    </dgm:pt>
    <dgm:pt modelId="{14AFA38B-BAB1-47B0-B05D-3791DB7AE9B7}" type="pres">
      <dgm:prSet presAssocID="{B1D9FF8D-DE7D-4FF5-9400-18159EB61F57}" presName="level2Shape" presStyleLbl="node3" presStyleIdx="2" presStyleCnt="9" custScaleX="165284" custScaleY="1282168" custLinFactNeighborX="-12963" custLinFactNeighborY="-36986"/>
      <dgm:spPr/>
      <dgm:t>
        <a:bodyPr/>
        <a:lstStyle/>
        <a:p>
          <a:endParaRPr lang="uk-UA"/>
        </a:p>
      </dgm:t>
    </dgm:pt>
    <dgm:pt modelId="{C5178378-F893-4159-82CB-6AD682517276}" type="pres">
      <dgm:prSet presAssocID="{B1D9FF8D-DE7D-4FF5-9400-18159EB61F57}" presName="hierChild3" presStyleCnt="0"/>
      <dgm:spPr/>
      <dgm:t>
        <a:bodyPr/>
        <a:lstStyle/>
        <a:p>
          <a:endParaRPr lang="uk-UA"/>
        </a:p>
      </dgm:t>
    </dgm:pt>
    <dgm:pt modelId="{7D27D38C-A202-4C8C-B8DF-F32D8481B0B8}" type="pres">
      <dgm:prSet presAssocID="{68F50DB3-A52A-4A99-AFDB-B42C2DAAFA65}" presName="Name19" presStyleLbl="parChTrans1D2" presStyleIdx="1" presStyleCnt="3"/>
      <dgm:spPr/>
      <dgm:t>
        <a:bodyPr/>
        <a:lstStyle/>
        <a:p>
          <a:endParaRPr lang="uk-UA"/>
        </a:p>
      </dgm:t>
    </dgm:pt>
    <dgm:pt modelId="{043489B4-938D-4800-A183-797A5DCB681C}" type="pres">
      <dgm:prSet presAssocID="{B0C843A9-6D58-4F4E-A7E1-52EB2245AAB8}" presName="Name21" presStyleCnt="0"/>
      <dgm:spPr/>
      <dgm:t>
        <a:bodyPr/>
        <a:lstStyle/>
        <a:p>
          <a:endParaRPr lang="uk-UA"/>
        </a:p>
      </dgm:t>
    </dgm:pt>
    <dgm:pt modelId="{C304837D-64C3-46B6-8A08-1BF6366601C9}" type="pres">
      <dgm:prSet presAssocID="{B0C843A9-6D58-4F4E-A7E1-52EB2245AAB8}" presName="level2Shape" presStyleLbl="node2" presStyleIdx="1" presStyleCnt="3" custScaleX="634964" custScaleY="145944" custLinFactNeighborX="-40127" custLinFactNeighborY="-64589"/>
      <dgm:spPr/>
      <dgm:t>
        <a:bodyPr/>
        <a:lstStyle/>
        <a:p>
          <a:endParaRPr lang="uk-UA"/>
        </a:p>
      </dgm:t>
    </dgm:pt>
    <dgm:pt modelId="{F2A6C06D-964C-457F-839F-F7939D41ED82}" type="pres">
      <dgm:prSet presAssocID="{B0C843A9-6D58-4F4E-A7E1-52EB2245AAB8}" presName="hierChild3" presStyleCnt="0"/>
      <dgm:spPr/>
      <dgm:t>
        <a:bodyPr/>
        <a:lstStyle/>
        <a:p>
          <a:endParaRPr lang="uk-UA"/>
        </a:p>
      </dgm:t>
    </dgm:pt>
    <dgm:pt modelId="{CADA20E8-063A-4F86-A53D-91F2391CDD3C}" type="pres">
      <dgm:prSet presAssocID="{342A21DE-BA63-4728-848C-B072C9655036}" presName="Name19" presStyleLbl="parChTrans1D3" presStyleIdx="3" presStyleCnt="9"/>
      <dgm:spPr/>
      <dgm:t>
        <a:bodyPr/>
        <a:lstStyle/>
        <a:p>
          <a:endParaRPr lang="uk-UA"/>
        </a:p>
      </dgm:t>
    </dgm:pt>
    <dgm:pt modelId="{44D7399A-4C1E-4345-8E68-C65BF648E15F}" type="pres">
      <dgm:prSet presAssocID="{D679BBF4-57B8-4E80-A57D-8DDF1CDFBD64}" presName="Name21" presStyleCnt="0"/>
      <dgm:spPr/>
      <dgm:t>
        <a:bodyPr/>
        <a:lstStyle/>
        <a:p>
          <a:endParaRPr lang="uk-UA"/>
        </a:p>
      </dgm:t>
    </dgm:pt>
    <dgm:pt modelId="{BA33B827-F7F3-47B6-9819-9BA2825FEF2C}" type="pres">
      <dgm:prSet presAssocID="{D679BBF4-57B8-4E80-A57D-8DDF1CDFBD64}" presName="level2Shape" presStyleLbl="node3" presStyleIdx="3" presStyleCnt="9" custScaleX="322298" custScaleY="570929" custLinFactX="-73046" custLinFactNeighborX="-100000" custLinFactNeighborY="-17416"/>
      <dgm:spPr/>
      <dgm:t>
        <a:bodyPr/>
        <a:lstStyle/>
        <a:p>
          <a:endParaRPr lang="uk-UA"/>
        </a:p>
      </dgm:t>
    </dgm:pt>
    <dgm:pt modelId="{B4DF5DDA-0B04-4B47-8F7C-CD26FFA42348}" type="pres">
      <dgm:prSet presAssocID="{D679BBF4-57B8-4E80-A57D-8DDF1CDFBD64}" presName="hierChild3" presStyleCnt="0"/>
      <dgm:spPr/>
      <dgm:t>
        <a:bodyPr/>
        <a:lstStyle/>
        <a:p>
          <a:endParaRPr lang="uk-UA"/>
        </a:p>
      </dgm:t>
    </dgm:pt>
    <dgm:pt modelId="{3D3A0F13-14C5-4C05-8A93-B934038F14DE}" type="pres">
      <dgm:prSet presAssocID="{27293DDB-34DA-4F1A-BE93-11B2098D906A}" presName="Name19" presStyleLbl="parChTrans1D4" presStyleIdx="0" presStyleCnt="14"/>
      <dgm:spPr/>
      <dgm:t>
        <a:bodyPr/>
        <a:lstStyle/>
        <a:p>
          <a:endParaRPr lang="uk-UA"/>
        </a:p>
      </dgm:t>
    </dgm:pt>
    <dgm:pt modelId="{08BA1675-604B-464F-9607-EF3E46D658FE}" type="pres">
      <dgm:prSet presAssocID="{0C6AC619-EA80-4E53-B96B-D107F5FE795A}" presName="Name21" presStyleCnt="0"/>
      <dgm:spPr/>
      <dgm:t>
        <a:bodyPr/>
        <a:lstStyle/>
        <a:p>
          <a:endParaRPr lang="uk-UA"/>
        </a:p>
      </dgm:t>
    </dgm:pt>
    <dgm:pt modelId="{2D7D3139-62FE-4141-A780-B5CE4FDD276E}" type="pres">
      <dgm:prSet presAssocID="{0C6AC619-EA80-4E53-B96B-D107F5FE795A}" presName="level2Shape" presStyleLbl="node4" presStyleIdx="0" presStyleCnt="14" custScaleX="419477" custScaleY="255905" custLinFactY="147862" custLinFactNeighborX="12177" custLinFactNeighborY="200000"/>
      <dgm:spPr/>
      <dgm:t>
        <a:bodyPr/>
        <a:lstStyle/>
        <a:p>
          <a:endParaRPr lang="uk-UA"/>
        </a:p>
      </dgm:t>
    </dgm:pt>
    <dgm:pt modelId="{1EB3838B-D6CA-4FDD-BCE1-FCCFCCC6924A}" type="pres">
      <dgm:prSet presAssocID="{0C6AC619-EA80-4E53-B96B-D107F5FE795A}" presName="hierChild3" presStyleCnt="0"/>
      <dgm:spPr/>
      <dgm:t>
        <a:bodyPr/>
        <a:lstStyle/>
        <a:p>
          <a:endParaRPr lang="uk-UA"/>
        </a:p>
      </dgm:t>
    </dgm:pt>
    <dgm:pt modelId="{58AB6941-0BCC-4684-9656-7E5815089EBA}" type="pres">
      <dgm:prSet presAssocID="{8580BFD4-B4F3-4725-B528-1BBB1D3DBEB1}" presName="Name19" presStyleLbl="parChTrans1D4" presStyleIdx="1" presStyleCnt="14"/>
      <dgm:spPr/>
      <dgm:t>
        <a:bodyPr/>
        <a:lstStyle/>
        <a:p>
          <a:endParaRPr lang="uk-UA"/>
        </a:p>
      </dgm:t>
    </dgm:pt>
    <dgm:pt modelId="{6B3E737B-D477-4AA9-A9D7-308A7526BBFB}" type="pres">
      <dgm:prSet presAssocID="{086E2CD5-914B-480F-A18D-5AF2D6A6227A}" presName="Name21" presStyleCnt="0"/>
      <dgm:spPr/>
      <dgm:t>
        <a:bodyPr/>
        <a:lstStyle/>
        <a:p>
          <a:endParaRPr lang="uk-UA"/>
        </a:p>
      </dgm:t>
    </dgm:pt>
    <dgm:pt modelId="{2A8BC9AF-6BE6-4733-AE28-85956010C753}" type="pres">
      <dgm:prSet presAssocID="{086E2CD5-914B-480F-A18D-5AF2D6A6227A}" presName="level2Shape" presStyleLbl="node4" presStyleIdx="1" presStyleCnt="14" custScaleX="120563" custScaleY="761917" custLinFactY="189524" custLinFactNeighborX="-7163" custLinFactNeighborY="200000"/>
      <dgm:spPr/>
      <dgm:t>
        <a:bodyPr/>
        <a:lstStyle/>
        <a:p>
          <a:endParaRPr lang="uk-UA"/>
        </a:p>
      </dgm:t>
    </dgm:pt>
    <dgm:pt modelId="{FF43FEFE-A246-4B74-9292-B01BB2BC963B}" type="pres">
      <dgm:prSet presAssocID="{086E2CD5-914B-480F-A18D-5AF2D6A6227A}" presName="hierChild3" presStyleCnt="0"/>
      <dgm:spPr/>
      <dgm:t>
        <a:bodyPr/>
        <a:lstStyle/>
        <a:p>
          <a:endParaRPr lang="uk-UA"/>
        </a:p>
      </dgm:t>
    </dgm:pt>
    <dgm:pt modelId="{1710505E-3767-497F-ABFF-3643149A2044}" type="pres">
      <dgm:prSet presAssocID="{C7142A38-B869-4581-8E53-0066E6CEEE22}" presName="Name19" presStyleLbl="parChTrans1D4" presStyleIdx="2" presStyleCnt="14"/>
      <dgm:spPr/>
      <dgm:t>
        <a:bodyPr/>
        <a:lstStyle/>
        <a:p>
          <a:endParaRPr lang="uk-UA"/>
        </a:p>
      </dgm:t>
    </dgm:pt>
    <dgm:pt modelId="{BD15DA27-6D0B-45C1-9EB6-887EC3031A6A}" type="pres">
      <dgm:prSet presAssocID="{1BFB95F7-46EB-4FC0-87FE-5C561F013F5E}" presName="Name21" presStyleCnt="0"/>
      <dgm:spPr/>
      <dgm:t>
        <a:bodyPr/>
        <a:lstStyle/>
        <a:p>
          <a:endParaRPr lang="uk-UA"/>
        </a:p>
      </dgm:t>
    </dgm:pt>
    <dgm:pt modelId="{1F318D95-C416-41BE-AF7E-39ECDF1FFA9A}" type="pres">
      <dgm:prSet presAssocID="{1BFB95F7-46EB-4FC0-87FE-5C561F013F5E}" presName="level2Shape" presStyleLbl="node4" presStyleIdx="2" presStyleCnt="14" custScaleX="215397" custScaleY="755296" custLinFactY="189524" custLinFactNeighborX="1574" custLinFactNeighborY="200000"/>
      <dgm:spPr/>
      <dgm:t>
        <a:bodyPr/>
        <a:lstStyle/>
        <a:p>
          <a:endParaRPr lang="uk-UA"/>
        </a:p>
      </dgm:t>
    </dgm:pt>
    <dgm:pt modelId="{CEFC60D5-2C45-4822-8AB2-803D3DBDF4C5}" type="pres">
      <dgm:prSet presAssocID="{1BFB95F7-46EB-4FC0-87FE-5C561F013F5E}" presName="hierChild3" presStyleCnt="0"/>
      <dgm:spPr/>
      <dgm:t>
        <a:bodyPr/>
        <a:lstStyle/>
        <a:p>
          <a:endParaRPr lang="uk-UA"/>
        </a:p>
      </dgm:t>
    </dgm:pt>
    <dgm:pt modelId="{70C847D5-CB04-4939-9F8E-DDF204C1505A}" type="pres">
      <dgm:prSet presAssocID="{3A38776E-C34A-411C-B169-04F385BA3D1F}" presName="Name19" presStyleLbl="parChTrans1D4" presStyleIdx="3" presStyleCnt="14"/>
      <dgm:spPr/>
      <dgm:t>
        <a:bodyPr/>
        <a:lstStyle/>
        <a:p>
          <a:endParaRPr lang="uk-UA"/>
        </a:p>
      </dgm:t>
    </dgm:pt>
    <dgm:pt modelId="{B5314C55-6178-41C1-B80D-D9196B09085C}" type="pres">
      <dgm:prSet presAssocID="{2C3270C3-B796-461F-A281-6F025E1295A2}" presName="Name21" presStyleCnt="0"/>
      <dgm:spPr/>
      <dgm:t>
        <a:bodyPr/>
        <a:lstStyle/>
        <a:p>
          <a:endParaRPr lang="uk-UA"/>
        </a:p>
      </dgm:t>
    </dgm:pt>
    <dgm:pt modelId="{E54E5855-9D54-4C60-BF6F-752616733B7C}" type="pres">
      <dgm:prSet presAssocID="{2C3270C3-B796-461F-A281-6F025E1295A2}" presName="level2Shape" presStyleLbl="node4" presStyleIdx="3" presStyleCnt="14" custScaleX="368472" custScaleY="239049" custLinFactY="153510" custLinFactNeighborX="10612" custLinFactNeighborY="200000"/>
      <dgm:spPr/>
      <dgm:t>
        <a:bodyPr/>
        <a:lstStyle/>
        <a:p>
          <a:endParaRPr lang="uk-UA"/>
        </a:p>
      </dgm:t>
    </dgm:pt>
    <dgm:pt modelId="{71E4BEB3-4758-4C49-9F6F-47796F8B7DE2}" type="pres">
      <dgm:prSet presAssocID="{2C3270C3-B796-461F-A281-6F025E1295A2}" presName="hierChild3" presStyleCnt="0"/>
      <dgm:spPr/>
      <dgm:t>
        <a:bodyPr/>
        <a:lstStyle/>
        <a:p>
          <a:endParaRPr lang="uk-UA"/>
        </a:p>
      </dgm:t>
    </dgm:pt>
    <dgm:pt modelId="{193F978E-B976-4E83-A60F-7B15403CCC9B}" type="pres">
      <dgm:prSet presAssocID="{57A5F421-CF33-4811-BDE5-4B9E3A8961CE}" presName="Name19" presStyleLbl="parChTrans1D4" presStyleIdx="4" presStyleCnt="14"/>
      <dgm:spPr/>
      <dgm:t>
        <a:bodyPr/>
        <a:lstStyle/>
        <a:p>
          <a:endParaRPr lang="uk-UA"/>
        </a:p>
      </dgm:t>
    </dgm:pt>
    <dgm:pt modelId="{E997F576-0A39-43B0-955F-105A93980FB4}" type="pres">
      <dgm:prSet presAssocID="{71029DEB-9708-4D13-B690-7D40807871F8}" presName="Name21" presStyleCnt="0"/>
      <dgm:spPr/>
      <dgm:t>
        <a:bodyPr/>
        <a:lstStyle/>
        <a:p>
          <a:endParaRPr lang="uk-UA"/>
        </a:p>
      </dgm:t>
    </dgm:pt>
    <dgm:pt modelId="{81F80642-E0EC-43BE-BAD8-428265954769}" type="pres">
      <dgm:prSet presAssocID="{71029DEB-9708-4D13-B690-7D40807871F8}" presName="level2Shape" presStyleLbl="node4" presStyleIdx="4" presStyleCnt="14" custScaleY="628248" custLinFactY="192797" custLinFactNeighborX="24543" custLinFactNeighborY="200000"/>
      <dgm:spPr/>
      <dgm:t>
        <a:bodyPr/>
        <a:lstStyle/>
        <a:p>
          <a:endParaRPr lang="uk-UA"/>
        </a:p>
      </dgm:t>
    </dgm:pt>
    <dgm:pt modelId="{829F3496-7DCA-48A2-A185-9A8783C4A86C}" type="pres">
      <dgm:prSet presAssocID="{71029DEB-9708-4D13-B690-7D40807871F8}" presName="hierChild3" presStyleCnt="0"/>
      <dgm:spPr/>
      <dgm:t>
        <a:bodyPr/>
        <a:lstStyle/>
        <a:p>
          <a:endParaRPr lang="uk-UA"/>
        </a:p>
      </dgm:t>
    </dgm:pt>
    <dgm:pt modelId="{C58124B8-7FDE-4469-846F-1E55B248D7E8}" type="pres">
      <dgm:prSet presAssocID="{3FBBB55E-C7A5-4342-A6A1-B295806829AE}" presName="Name19" presStyleLbl="parChTrans1D4" presStyleIdx="5" presStyleCnt="14"/>
      <dgm:spPr/>
      <dgm:t>
        <a:bodyPr/>
        <a:lstStyle/>
        <a:p>
          <a:endParaRPr lang="uk-UA"/>
        </a:p>
      </dgm:t>
    </dgm:pt>
    <dgm:pt modelId="{1AA5BAB5-8C32-45FD-BD56-890962F3298A}" type="pres">
      <dgm:prSet presAssocID="{0DECA2B4-93C1-4004-9674-447868BFFB9F}" presName="Name21" presStyleCnt="0"/>
      <dgm:spPr/>
      <dgm:t>
        <a:bodyPr/>
        <a:lstStyle/>
        <a:p>
          <a:endParaRPr lang="uk-UA"/>
        </a:p>
      </dgm:t>
    </dgm:pt>
    <dgm:pt modelId="{74E05EB4-4C63-4F3F-995E-4C0B199E8354}" type="pres">
      <dgm:prSet presAssocID="{0DECA2B4-93C1-4004-9674-447868BFFB9F}" presName="level2Shape" presStyleLbl="node4" presStyleIdx="5" presStyleCnt="14" custScaleY="628157" custLinFactY="192797" custLinFactNeighborX="13842" custLinFactNeighborY="200000"/>
      <dgm:spPr/>
      <dgm:t>
        <a:bodyPr/>
        <a:lstStyle/>
        <a:p>
          <a:endParaRPr lang="uk-UA"/>
        </a:p>
      </dgm:t>
    </dgm:pt>
    <dgm:pt modelId="{26ADBFAD-6E16-4749-B6AC-A9D50A850CDE}" type="pres">
      <dgm:prSet presAssocID="{0DECA2B4-93C1-4004-9674-447868BFFB9F}" presName="hierChild3" presStyleCnt="0"/>
      <dgm:spPr/>
      <dgm:t>
        <a:bodyPr/>
        <a:lstStyle/>
        <a:p>
          <a:endParaRPr lang="uk-UA"/>
        </a:p>
      </dgm:t>
    </dgm:pt>
    <dgm:pt modelId="{11F3985B-A5FB-47EF-849A-EA08D0A7DBB9}" type="pres">
      <dgm:prSet presAssocID="{6C8CCB1A-B794-493B-B8FD-D12F307C02CA}" presName="Name19" presStyleLbl="parChTrans1D4" presStyleIdx="6" presStyleCnt="14"/>
      <dgm:spPr/>
      <dgm:t>
        <a:bodyPr/>
        <a:lstStyle/>
        <a:p>
          <a:endParaRPr lang="uk-UA"/>
        </a:p>
      </dgm:t>
    </dgm:pt>
    <dgm:pt modelId="{4196D06D-25A8-4A79-922F-AFDA88E1F90A}" type="pres">
      <dgm:prSet presAssocID="{27D00C42-88D4-4E56-99AA-D507DE470028}" presName="Name21" presStyleCnt="0"/>
      <dgm:spPr/>
      <dgm:t>
        <a:bodyPr/>
        <a:lstStyle/>
        <a:p>
          <a:endParaRPr lang="uk-UA"/>
        </a:p>
      </dgm:t>
    </dgm:pt>
    <dgm:pt modelId="{129BF0AD-7C49-4F80-9207-24E0F31502A5}" type="pres">
      <dgm:prSet presAssocID="{27D00C42-88D4-4E56-99AA-D507DE470028}" presName="level2Shape" presStyleLbl="node4" presStyleIdx="6" presStyleCnt="14" custScaleY="628157" custLinFactY="192797" custLinFactNeighborX="3142" custLinFactNeighborY="200000"/>
      <dgm:spPr/>
      <dgm:t>
        <a:bodyPr/>
        <a:lstStyle/>
        <a:p>
          <a:endParaRPr lang="uk-UA"/>
        </a:p>
      </dgm:t>
    </dgm:pt>
    <dgm:pt modelId="{8E72E302-5307-4CBE-95F8-7BE20E645D13}" type="pres">
      <dgm:prSet presAssocID="{27D00C42-88D4-4E56-99AA-D507DE470028}" presName="hierChild3" presStyleCnt="0"/>
      <dgm:spPr/>
      <dgm:t>
        <a:bodyPr/>
        <a:lstStyle/>
        <a:p>
          <a:endParaRPr lang="uk-UA"/>
        </a:p>
      </dgm:t>
    </dgm:pt>
    <dgm:pt modelId="{55801042-0B2B-4BFA-9859-9CF1801B5B2C}" type="pres">
      <dgm:prSet presAssocID="{93505B53-21FE-429B-8A53-08720EE89999}" presName="Name19" presStyleLbl="parChTrans1D4" presStyleIdx="7" presStyleCnt="14"/>
      <dgm:spPr/>
      <dgm:t>
        <a:bodyPr/>
        <a:lstStyle/>
        <a:p>
          <a:endParaRPr lang="uk-UA"/>
        </a:p>
      </dgm:t>
    </dgm:pt>
    <dgm:pt modelId="{5346615D-0568-4D51-81EB-34C4F172D4E0}" type="pres">
      <dgm:prSet presAssocID="{64AB8832-992D-414E-8932-92581BF652E1}" presName="Name21" presStyleCnt="0"/>
      <dgm:spPr/>
      <dgm:t>
        <a:bodyPr/>
        <a:lstStyle/>
        <a:p>
          <a:endParaRPr lang="uk-UA"/>
        </a:p>
      </dgm:t>
    </dgm:pt>
    <dgm:pt modelId="{8F1FE092-4444-416A-8745-D633BA3D3832}" type="pres">
      <dgm:prSet presAssocID="{64AB8832-992D-414E-8932-92581BF652E1}" presName="level2Shape" presStyleLbl="node4" presStyleIdx="7" presStyleCnt="14" custScaleX="387968" custScaleY="381149" custLinFactNeighborX="-4759" custLinFactNeighborY="59891"/>
      <dgm:spPr/>
      <dgm:t>
        <a:bodyPr/>
        <a:lstStyle/>
        <a:p>
          <a:endParaRPr lang="uk-UA"/>
        </a:p>
      </dgm:t>
    </dgm:pt>
    <dgm:pt modelId="{0B82A1ED-94F8-4D5A-8639-5EB74D8F40B2}" type="pres">
      <dgm:prSet presAssocID="{64AB8832-992D-414E-8932-92581BF652E1}" presName="hierChild3" presStyleCnt="0"/>
      <dgm:spPr/>
      <dgm:t>
        <a:bodyPr/>
        <a:lstStyle/>
        <a:p>
          <a:endParaRPr lang="uk-UA"/>
        </a:p>
      </dgm:t>
    </dgm:pt>
    <dgm:pt modelId="{06753EE9-962D-475D-9C9C-C0B11CF3A3AB}" type="pres">
      <dgm:prSet presAssocID="{1E64C06F-7A27-48CD-843F-DF4C05A026B0}" presName="Name19" presStyleLbl="parChTrans1D4" presStyleIdx="8" presStyleCnt="14"/>
      <dgm:spPr/>
      <dgm:t>
        <a:bodyPr/>
        <a:lstStyle/>
        <a:p>
          <a:endParaRPr lang="uk-UA"/>
        </a:p>
      </dgm:t>
    </dgm:pt>
    <dgm:pt modelId="{FCCEBB72-A06A-4042-BB16-6E000E13B98A}" type="pres">
      <dgm:prSet presAssocID="{99160309-2644-459A-8BA5-335762A5A0DD}" presName="Name21" presStyleCnt="0"/>
      <dgm:spPr/>
      <dgm:t>
        <a:bodyPr/>
        <a:lstStyle/>
        <a:p>
          <a:endParaRPr lang="uk-UA"/>
        </a:p>
      </dgm:t>
    </dgm:pt>
    <dgm:pt modelId="{DDA1ED55-B70D-41A1-BB10-A067E353BB25}" type="pres">
      <dgm:prSet presAssocID="{99160309-2644-459A-8BA5-335762A5A0DD}" presName="level2Shape" presStyleLbl="node4" presStyleIdx="8" presStyleCnt="14" custScaleX="138159" custScaleY="814135" custLinFactY="76143" custLinFactNeighborX="59679" custLinFactNeighborY="100000"/>
      <dgm:spPr/>
      <dgm:t>
        <a:bodyPr/>
        <a:lstStyle/>
        <a:p>
          <a:endParaRPr lang="uk-UA"/>
        </a:p>
      </dgm:t>
    </dgm:pt>
    <dgm:pt modelId="{494E3F98-4662-45BC-80DD-B9A53F24BA43}" type="pres">
      <dgm:prSet presAssocID="{99160309-2644-459A-8BA5-335762A5A0DD}" presName="hierChild3" presStyleCnt="0"/>
      <dgm:spPr/>
      <dgm:t>
        <a:bodyPr/>
        <a:lstStyle/>
        <a:p>
          <a:endParaRPr lang="uk-UA"/>
        </a:p>
      </dgm:t>
    </dgm:pt>
    <dgm:pt modelId="{5B4F2E1C-15DD-483C-87C9-06FFE50DB5D5}" type="pres">
      <dgm:prSet presAssocID="{D304B004-7E8D-4430-94C9-6047A97E6B84}" presName="Name19" presStyleLbl="parChTrans1D4" presStyleIdx="9" presStyleCnt="14"/>
      <dgm:spPr/>
      <dgm:t>
        <a:bodyPr/>
        <a:lstStyle/>
        <a:p>
          <a:endParaRPr lang="uk-UA"/>
        </a:p>
      </dgm:t>
    </dgm:pt>
    <dgm:pt modelId="{F3E95D64-DD5E-4538-A8D9-782670F60185}" type="pres">
      <dgm:prSet presAssocID="{64D1757A-B1AF-421E-9183-ABE5727A1C76}" presName="Name21" presStyleCnt="0"/>
      <dgm:spPr/>
      <dgm:t>
        <a:bodyPr/>
        <a:lstStyle/>
        <a:p>
          <a:endParaRPr lang="uk-UA"/>
        </a:p>
      </dgm:t>
    </dgm:pt>
    <dgm:pt modelId="{2A191087-0B48-45E5-9949-AA00047E63AD}" type="pres">
      <dgm:prSet presAssocID="{64D1757A-B1AF-421E-9183-ABE5727A1C76}" presName="level2Shape" presStyleLbl="node4" presStyleIdx="9" presStyleCnt="14" custScaleX="140030" custScaleY="812886" custLinFactY="76144" custLinFactNeighborX="65480" custLinFactNeighborY="100000"/>
      <dgm:spPr/>
      <dgm:t>
        <a:bodyPr/>
        <a:lstStyle/>
        <a:p>
          <a:endParaRPr lang="uk-UA"/>
        </a:p>
      </dgm:t>
    </dgm:pt>
    <dgm:pt modelId="{9D7061B8-9465-4969-9FE1-A78548B20A3C}" type="pres">
      <dgm:prSet presAssocID="{64D1757A-B1AF-421E-9183-ABE5727A1C76}" presName="hierChild3" presStyleCnt="0"/>
      <dgm:spPr/>
      <dgm:t>
        <a:bodyPr/>
        <a:lstStyle/>
        <a:p>
          <a:endParaRPr lang="uk-UA"/>
        </a:p>
      </dgm:t>
    </dgm:pt>
    <dgm:pt modelId="{023EB241-2CBA-423D-A163-5D7316BB8B21}" type="pres">
      <dgm:prSet presAssocID="{86BE7585-C9F5-4187-A253-D7D859147FAA}" presName="Name19" presStyleLbl="parChTrans1D4" presStyleIdx="10" presStyleCnt="14"/>
      <dgm:spPr/>
      <dgm:t>
        <a:bodyPr/>
        <a:lstStyle/>
        <a:p>
          <a:endParaRPr lang="uk-UA"/>
        </a:p>
      </dgm:t>
    </dgm:pt>
    <dgm:pt modelId="{5D7814C6-DB7B-4729-BD84-467F575C7D89}" type="pres">
      <dgm:prSet presAssocID="{3598E723-2594-4443-8DB0-57584FC0543C}" presName="Name21" presStyleCnt="0"/>
      <dgm:spPr/>
      <dgm:t>
        <a:bodyPr/>
        <a:lstStyle/>
        <a:p>
          <a:endParaRPr lang="uk-UA"/>
        </a:p>
      </dgm:t>
    </dgm:pt>
    <dgm:pt modelId="{05595213-CF64-416F-8A5A-7778EED92610}" type="pres">
      <dgm:prSet presAssocID="{3598E723-2594-4443-8DB0-57584FC0543C}" presName="level2Shape" presStyleLbl="node4" presStyleIdx="10" presStyleCnt="14" custScaleX="136223" custScaleY="807193" custLinFactY="76143" custLinFactNeighborX="69409" custLinFactNeighborY="100000"/>
      <dgm:spPr/>
      <dgm:t>
        <a:bodyPr/>
        <a:lstStyle/>
        <a:p>
          <a:endParaRPr lang="uk-UA"/>
        </a:p>
      </dgm:t>
    </dgm:pt>
    <dgm:pt modelId="{AF538D01-7426-4839-8AFA-273EF2D6C592}" type="pres">
      <dgm:prSet presAssocID="{3598E723-2594-4443-8DB0-57584FC0543C}" presName="hierChild3" presStyleCnt="0"/>
      <dgm:spPr/>
      <dgm:t>
        <a:bodyPr/>
        <a:lstStyle/>
        <a:p>
          <a:endParaRPr lang="uk-UA"/>
        </a:p>
      </dgm:t>
    </dgm:pt>
    <dgm:pt modelId="{B2B77555-CBB7-4A87-A60A-0805529DAB8C}" type="pres">
      <dgm:prSet presAssocID="{910796A0-2CC3-448D-9FF8-1A578C82359D}" presName="Name19" presStyleLbl="parChTrans1D3" presStyleIdx="4" presStyleCnt="9"/>
      <dgm:spPr/>
      <dgm:t>
        <a:bodyPr/>
        <a:lstStyle/>
        <a:p>
          <a:endParaRPr lang="uk-UA"/>
        </a:p>
      </dgm:t>
    </dgm:pt>
    <dgm:pt modelId="{FA7BA523-0F47-45FD-B4EA-FD6A827CDF27}" type="pres">
      <dgm:prSet presAssocID="{F27DA573-F5E7-4D19-A395-67956EF7023A}" presName="Name21" presStyleCnt="0"/>
      <dgm:spPr/>
      <dgm:t>
        <a:bodyPr/>
        <a:lstStyle/>
        <a:p>
          <a:endParaRPr lang="uk-UA"/>
        </a:p>
      </dgm:t>
    </dgm:pt>
    <dgm:pt modelId="{24552911-1A05-427D-89AF-B44EEC53113B}" type="pres">
      <dgm:prSet presAssocID="{F27DA573-F5E7-4D19-A395-67956EF7023A}" presName="level2Shape" presStyleLbl="node3" presStyleIdx="4" presStyleCnt="9" custScaleX="293535" custScaleY="531238" custLinFactNeighborX="3502" custLinFactNeighborY="-16293"/>
      <dgm:spPr/>
      <dgm:t>
        <a:bodyPr/>
        <a:lstStyle/>
        <a:p>
          <a:endParaRPr lang="uk-UA"/>
        </a:p>
      </dgm:t>
    </dgm:pt>
    <dgm:pt modelId="{1461C1F1-62ED-4A8B-AEBA-273BF7235282}" type="pres">
      <dgm:prSet presAssocID="{F27DA573-F5E7-4D19-A395-67956EF7023A}" presName="hierChild3" presStyleCnt="0"/>
      <dgm:spPr/>
      <dgm:t>
        <a:bodyPr/>
        <a:lstStyle/>
        <a:p>
          <a:endParaRPr lang="uk-UA"/>
        </a:p>
      </dgm:t>
    </dgm:pt>
    <dgm:pt modelId="{FC4B6CEF-A571-436F-9550-971AAD5F950A}" type="pres">
      <dgm:prSet presAssocID="{79025A34-A837-4990-9345-F7088E8F6EB6}" presName="Name19" presStyleLbl="parChTrans1D4" presStyleIdx="11" presStyleCnt="14"/>
      <dgm:spPr/>
      <dgm:t>
        <a:bodyPr/>
        <a:lstStyle/>
        <a:p>
          <a:endParaRPr lang="uk-UA"/>
        </a:p>
      </dgm:t>
    </dgm:pt>
    <dgm:pt modelId="{AB84047F-9FDF-46E1-B101-F570FCE89CD3}" type="pres">
      <dgm:prSet presAssocID="{B44B9497-CA93-43FF-8187-B591E432F47F}" presName="Name21" presStyleCnt="0"/>
      <dgm:spPr/>
      <dgm:t>
        <a:bodyPr/>
        <a:lstStyle/>
        <a:p>
          <a:endParaRPr lang="uk-UA"/>
        </a:p>
      </dgm:t>
    </dgm:pt>
    <dgm:pt modelId="{0143D147-9BED-41A3-9E0B-3DA820C5CA06}" type="pres">
      <dgm:prSet presAssocID="{B44B9497-CA93-43FF-8187-B591E432F47F}" presName="level2Shape" presStyleLbl="node4" presStyleIdx="11" presStyleCnt="14" custScaleX="231929" custScaleY="776265" custLinFactX="40647" custLinFactY="152962" custLinFactNeighborX="100000" custLinFactNeighborY="200000"/>
      <dgm:spPr/>
      <dgm:t>
        <a:bodyPr/>
        <a:lstStyle/>
        <a:p>
          <a:endParaRPr lang="uk-UA"/>
        </a:p>
      </dgm:t>
    </dgm:pt>
    <dgm:pt modelId="{F27F2FA9-4328-4AAE-8674-D630CFCD9A73}" type="pres">
      <dgm:prSet presAssocID="{B44B9497-CA93-43FF-8187-B591E432F47F}" presName="hierChild3" presStyleCnt="0"/>
      <dgm:spPr/>
      <dgm:t>
        <a:bodyPr/>
        <a:lstStyle/>
        <a:p>
          <a:endParaRPr lang="uk-UA"/>
        </a:p>
      </dgm:t>
    </dgm:pt>
    <dgm:pt modelId="{0F58E1EE-A073-41B2-8321-A4569C9A8A41}" type="pres">
      <dgm:prSet presAssocID="{4FC44FE6-1D29-4B97-9BAC-BA519C98E23E}" presName="Name19" presStyleLbl="parChTrans1D4" presStyleIdx="12" presStyleCnt="14"/>
      <dgm:spPr/>
      <dgm:t>
        <a:bodyPr/>
        <a:lstStyle/>
        <a:p>
          <a:endParaRPr lang="uk-UA"/>
        </a:p>
      </dgm:t>
    </dgm:pt>
    <dgm:pt modelId="{0275DCDE-A7F5-4C52-B16F-791C5EFB1754}" type="pres">
      <dgm:prSet presAssocID="{1F2EFA93-1B0B-41CA-9974-CAD0FBDE73CB}" presName="Name21" presStyleCnt="0"/>
      <dgm:spPr/>
      <dgm:t>
        <a:bodyPr/>
        <a:lstStyle/>
        <a:p>
          <a:endParaRPr lang="uk-UA"/>
        </a:p>
      </dgm:t>
    </dgm:pt>
    <dgm:pt modelId="{01AF6A0B-C872-4623-B19C-5A6A119E2CB5}" type="pres">
      <dgm:prSet presAssocID="{1F2EFA93-1B0B-41CA-9974-CAD0FBDE73CB}" presName="level2Shape" presStyleLbl="node4" presStyleIdx="12" presStyleCnt="14" custScaleX="101702" custScaleY="794342" custLinFactX="57153" custLinFactY="158174" custLinFactNeighborX="100000" custLinFactNeighborY="200000"/>
      <dgm:spPr/>
      <dgm:t>
        <a:bodyPr/>
        <a:lstStyle/>
        <a:p>
          <a:endParaRPr lang="uk-UA"/>
        </a:p>
      </dgm:t>
    </dgm:pt>
    <dgm:pt modelId="{FAA9C4E6-0D80-417D-AA57-080AEDAC1B29}" type="pres">
      <dgm:prSet presAssocID="{1F2EFA93-1B0B-41CA-9974-CAD0FBDE73CB}" presName="hierChild3" presStyleCnt="0"/>
      <dgm:spPr/>
      <dgm:t>
        <a:bodyPr/>
        <a:lstStyle/>
        <a:p>
          <a:endParaRPr lang="uk-UA"/>
        </a:p>
      </dgm:t>
    </dgm:pt>
    <dgm:pt modelId="{ED7BFD51-3816-4DCB-9496-C3B53AD2F89F}" type="pres">
      <dgm:prSet presAssocID="{9ED5ACE6-E438-40F7-9061-13CCB735BF41}" presName="Name19" presStyleLbl="parChTrans1D4" presStyleIdx="13" presStyleCnt="14"/>
      <dgm:spPr/>
      <dgm:t>
        <a:bodyPr/>
        <a:lstStyle/>
        <a:p>
          <a:endParaRPr lang="uk-UA"/>
        </a:p>
      </dgm:t>
    </dgm:pt>
    <dgm:pt modelId="{E277CB6D-939E-43DC-8E10-2B14C6655276}" type="pres">
      <dgm:prSet presAssocID="{5C838C9E-59E0-4B9B-8EC2-9FEEF55F83A9}" presName="Name21" presStyleCnt="0"/>
      <dgm:spPr/>
      <dgm:t>
        <a:bodyPr/>
        <a:lstStyle/>
        <a:p>
          <a:endParaRPr lang="uk-UA"/>
        </a:p>
      </dgm:t>
    </dgm:pt>
    <dgm:pt modelId="{CE470200-66D3-4306-818E-247E35AC97CF}" type="pres">
      <dgm:prSet presAssocID="{5C838C9E-59E0-4B9B-8EC2-9FEEF55F83A9}" presName="level2Shape" presStyleLbl="node4" presStyleIdx="13" presStyleCnt="14" custScaleX="110510" custScaleY="804192" custLinFactX="78464" custLinFactY="158056" custLinFactNeighborX="100000" custLinFactNeighborY="200000"/>
      <dgm:spPr/>
      <dgm:t>
        <a:bodyPr/>
        <a:lstStyle/>
        <a:p>
          <a:endParaRPr lang="uk-UA"/>
        </a:p>
      </dgm:t>
    </dgm:pt>
    <dgm:pt modelId="{BD24A80C-863A-4991-8FB5-7DB93AE1D2ED}" type="pres">
      <dgm:prSet presAssocID="{5C838C9E-59E0-4B9B-8EC2-9FEEF55F83A9}" presName="hierChild3" presStyleCnt="0"/>
      <dgm:spPr/>
      <dgm:t>
        <a:bodyPr/>
        <a:lstStyle/>
        <a:p>
          <a:endParaRPr lang="uk-UA"/>
        </a:p>
      </dgm:t>
    </dgm:pt>
    <dgm:pt modelId="{47951751-9C5E-45E1-8503-3A2BAC6E4307}" type="pres">
      <dgm:prSet presAssocID="{AA9A9C48-EE28-4D3D-B125-B3879EF75186}" presName="Name19" presStyleLbl="parChTrans1D2" presStyleIdx="2" presStyleCnt="3"/>
      <dgm:spPr/>
      <dgm:t>
        <a:bodyPr/>
        <a:lstStyle/>
        <a:p>
          <a:endParaRPr lang="uk-UA"/>
        </a:p>
      </dgm:t>
    </dgm:pt>
    <dgm:pt modelId="{CDBED996-DD98-4026-AB8B-5681118C0380}" type="pres">
      <dgm:prSet presAssocID="{7116E53B-7E90-4739-B776-99AB1B262962}" presName="Name21" presStyleCnt="0"/>
      <dgm:spPr/>
      <dgm:t>
        <a:bodyPr/>
        <a:lstStyle/>
        <a:p>
          <a:endParaRPr lang="uk-UA"/>
        </a:p>
      </dgm:t>
    </dgm:pt>
    <dgm:pt modelId="{330D817E-EB9D-4C1D-9575-106E898881C7}" type="pres">
      <dgm:prSet presAssocID="{7116E53B-7E90-4739-B776-99AB1B262962}" presName="level2Shape" presStyleLbl="node2" presStyleIdx="2" presStyleCnt="3" custScaleX="642878" custScaleY="119010" custLinFactX="21992" custLinFactNeighborX="100000" custLinFactNeighborY="-77613"/>
      <dgm:spPr/>
      <dgm:t>
        <a:bodyPr/>
        <a:lstStyle/>
        <a:p>
          <a:endParaRPr lang="uk-UA"/>
        </a:p>
      </dgm:t>
    </dgm:pt>
    <dgm:pt modelId="{745B35F6-9D40-466F-837F-82658B948774}" type="pres">
      <dgm:prSet presAssocID="{7116E53B-7E90-4739-B776-99AB1B262962}" presName="hierChild3" presStyleCnt="0"/>
      <dgm:spPr/>
      <dgm:t>
        <a:bodyPr/>
        <a:lstStyle/>
        <a:p>
          <a:endParaRPr lang="uk-UA"/>
        </a:p>
      </dgm:t>
    </dgm:pt>
    <dgm:pt modelId="{5C03BF9A-8C17-4F2D-AC42-634F88FBA9E9}" type="pres">
      <dgm:prSet presAssocID="{8923585E-8D68-4A1E-A561-70364EF6D7E9}" presName="Name19" presStyleLbl="parChTrans1D3" presStyleIdx="5" presStyleCnt="9"/>
      <dgm:spPr/>
      <dgm:t>
        <a:bodyPr/>
        <a:lstStyle/>
        <a:p>
          <a:endParaRPr lang="uk-UA"/>
        </a:p>
      </dgm:t>
    </dgm:pt>
    <dgm:pt modelId="{B937B7D7-0712-4DD7-8821-F4892D5A156C}" type="pres">
      <dgm:prSet presAssocID="{29344892-38CC-4F88-B4E4-0475CDE0C579}" presName="Name21" presStyleCnt="0"/>
      <dgm:spPr/>
      <dgm:t>
        <a:bodyPr/>
        <a:lstStyle/>
        <a:p>
          <a:endParaRPr lang="uk-UA"/>
        </a:p>
      </dgm:t>
    </dgm:pt>
    <dgm:pt modelId="{3D65281E-7E36-43A5-8CFA-D509B4F9130B}" type="pres">
      <dgm:prSet presAssocID="{29344892-38CC-4F88-B4E4-0475CDE0C579}" presName="level2Shape" presStyleLbl="node3" presStyleIdx="5" presStyleCnt="9" custScaleX="403052" custScaleY="220105" custLinFactNeighborX="8672" custLinFactNeighborY="6035"/>
      <dgm:spPr/>
      <dgm:t>
        <a:bodyPr/>
        <a:lstStyle/>
        <a:p>
          <a:endParaRPr lang="uk-UA"/>
        </a:p>
      </dgm:t>
    </dgm:pt>
    <dgm:pt modelId="{CFFF98F3-4661-4F7B-8883-242D84356498}" type="pres">
      <dgm:prSet presAssocID="{29344892-38CC-4F88-B4E4-0475CDE0C579}" presName="hierChild3" presStyleCnt="0"/>
      <dgm:spPr/>
      <dgm:t>
        <a:bodyPr/>
        <a:lstStyle/>
        <a:p>
          <a:endParaRPr lang="uk-UA"/>
        </a:p>
      </dgm:t>
    </dgm:pt>
    <dgm:pt modelId="{A8B2CFE3-4ACE-4CA5-AA0F-E4C12461F0E1}" type="pres">
      <dgm:prSet presAssocID="{4F57923C-AC35-4615-B36E-EEEA562372C5}" presName="Name19" presStyleLbl="parChTrans1D3" presStyleIdx="6" presStyleCnt="9"/>
      <dgm:spPr/>
      <dgm:t>
        <a:bodyPr/>
        <a:lstStyle/>
        <a:p>
          <a:endParaRPr lang="uk-UA"/>
        </a:p>
      </dgm:t>
    </dgm:pt>
    <dgm:pt modelId="{CEBDDB27-2FC6-4306-AAEF-5825025098EA}" type="pres">
      <dgm:prSet presAssocID="{77EC8EA2-7127-4853-A3A3-E560A3BAB064}" presName="Name21" presStyleCnt="0"/>
      <dgm:spPr/>
      <dgm:t>
        <a:bodyPr/>
        <a:lstStyle/>
        <a:p>
          <a:endParaRPr lang="uk-UA"/>
        </a:p>
      </dgm:t>
    </dgm:pt>
    <dgm:pt modelId="{BEDFB939-1EB5-4AF2-A218-A448A2888EFB}" type="pres">
      <dgm:prSet presAssocID="{77EC8EA2-7127-4853-A3A3-E560A3BAB064}" presName="level2Shape" presStyleLbl="node3" presStyleIdx="6" presStyleCnt="9" custScaleX="212639" custScaleY="226903" custLinFactNeighborX="40278" custLinFactNeighborY="13669"/>
      <dgm:spPr/>
      <dgm:t>
        <a:bodyPr/>
        <a:lstStyle/>
        <a:p>
          <a:endParaRPr lang="uk-UA"/>
        </a:p>
      </dgm:t>
    </dgm:pt>
    <dgm:pt modelId="{FAF05A7E-F8CF-45A6-B9FC-247B7193BA81}" type="pres">
      <dgm:prSet presAssocID="{77EC8EA2-7127-4853-A3A3-E560A3BAB064}" presName="hierChild3" presStyleCnt="0"/>
      <dgm:spPr/>
      <dgm:t>
        <a:bodyPr/>
        <a:lstStyle/>
        <a:p>
          <a:endParaRPr lang="uk-UA"/>
        </a:p>
      </dgm:t>
    </dgm:pt>
    <dgm:pt modelId="{9AABBBEA-DE09-40F9-8E24-5E6DC23C5644}" type="pres">
      <dgm:prSet presAssocID="{3C00C99C-10A4-450A-B731-34686D0323DC}" presName="Name19" presStyleLbl="parChTrans1D3" presStyleIdx="7" presStyleCnt="9"/>
      <dgm:spPr/>
      <dgm:t>
        <a:bodyPr/>
        <a:lstStyle/>
        <a:p>
          <a:endParaRPr lang="uk-UA"/>
        </a:p>
      </dgm:t>
    </dgm:pt>
    <dgm:pt modelId="{D614066E-3DA1-4411-A163-56415A3DF782}" type="pres">
      <dgm:prSet presAssocID="{427B56A2-E628-44F0-92D1-960A4F4F5C31}" presName="Name21" presStyleCnt="0"/>
      <dgm:spPr/>
      <dgm:t>
        <a:bodyPr/>
        <a:lstStyle/>
        <a:p>
          <a:endParaRPr lang="uk-UA"/>
        </a:p>
      </dgm:t>
    </dgm:pt>
    <dgm:pt modelId="{9ACE5B45-B64D-446D-8A3D-E3AC9CB69064}" type="pres">
      <dgm:prSet presAssocID="{427B56A2-E628-44F0-92D1-960A4F4F5C31}" presName="level2Shape" presStyleLbl="node3" presStyleIdx="7" presStyleCnt="9" custScaleX="367849" custScaleY="284496" custLinFactY="100000" custLinFactNeighborX="-17409" custLinFactNeighborY="185014"/>
      <dgm:spPr/>
      <dgm:t>
        <a:bodyPr/>
        <a:lstStyle/>
        <a:p>
          <a:endParaRPr lang="uk-UA"/>
        </a:p>
      </dgm:t>
    </dgm:pt>
    <dgm:pt modelId="{B4626E45-2CBD-4989-A90C-367C802C393A}" type="pres">
      <dgm:prSet presAssocID="{427B56A2-E628-44F0-92D1-960A4F4F5C31}" presName="hierChild3" presStyleCnt="0"/>
      <dgm:spPr/>
      <dgm:t>
        <a:bodyPr/>
        <a:lstStyle/>
        <a:p>
          <a:endParaRPr lang="uk-UA"/>
        </a:p>
      </dgm:t>
    </dgm:pt>
    <dgm:pt modelId="{DE51B852-9C05-4FAE-8D04-BC7A52E9820B}" type="pres">
      <dgm:prSet presAssocID="{34E1BF5E-EF26-40A0-B0C2-7933DED39706}" presName="Name19" presStyleLbl="parChTrans1D3" presStyleIdx="8" presStyleCnt="9"/>
      <dgm:spPr/>
      <dgm:t>
        <a:bodyPr/>
        <a:lstStyle/>
        <a:p>
          <a:endParaRPr lang="uk-UA"/>
        </a:p>
      </dgm:t>
    </dgm:pt>
    <dgm:pt modelId="{3C8A53FD-537D-4524-B05A-EC62044FB2DF}" type="pres">
      <dgm:prSet presAssocID="{685C4B78-C3ED-4369-8863-69EEE68DFF72}" presName="Name21" presStyleCnt="0"/>
      <dgm:spPr/>
      <dgm:t>
        <a:bodyPr/>
        <a:lstStyle/>
        <a:p>
          <a:endParaRPr lang="uk-UA"/>
        </a:p>
      </dgm:t>
    </dgm:pt>
    <dgm:pt modelId="{348A9D34-8FBE-4F1F-BE67-8FCFEB9314FE}" type="pres">
      <dgm:prSet presAssocID="{685C4B78-C3ED-4369-8863-69EEE68DFF72}" presName="level2Shape" presStyleLbl="node3" presStyleIdx="8" presStyleCnt="9" custScaleX="278106" custScaleY="388000" custLinFactNeighborX="-23040" custLinFactNeighborY="13479"/>
      <dgm:spPr/>
      <dgm:t>
        <a:bodyPr/>
        <a:lstStyle/>
        <a:p>
          <a:endParaRPr lang="uk-UA"/>
        </a:p>
      </dgm:t>
    </dgm:pt>
    <dgm:pt modelId="{1C1F1262-AA22-4978-9C46-11C798C04430}" type="pres">
      <dgm:prSet presAssocID="{685C4B78-C3ED-4369-8863-69EEE68DFF72}" presName="hierChild3" presStyleCnt="0"/>
      <dgm:spPr/>
      <dgm:t>
        <a:bodyPr/>
        <a:lstStyle/>
        <a:p>
          <a:endParaRPr lang="uk-UA"/>
        </a:p>
      </dgm:t>
    </dgm:pt>
    <dgm:pt modelId="{71C14363-D784-4A9F-9699-471C81E3C524}" type="pres">
      <dgm:prSet presAssocID="{FC311541-7C9E-45BB-BCAA-981DB2D4F5CB}" presName="bgShapesFlow" presStyleCnt="0"/>
      <dgm:spPr/>
      <dgm:t>
        <a:bodyPr/>
        <a:lstStyle/>
        <a:p>
          <a:endParaRPr lang="uk-UA"/>
        </a:p>
      </dgm:t>
    </dgm:pt>
  </dgm:ptLst>
  <dgm:cxnLst>
    <dgm:cxn modelId="{DF450AC9-4A36-41C7-8FAB-58F702AC8E9C}" type="presOf" srcId="{1BFB95F7-46EB-4FC0-87FE-5C561F013F5E}" destId="{1F318D95-C416-41BE-AF7E-39ECDF1FFA9A}" srcOrd="0" destOrd="0" presId="urn:microsoft.com/office/officeart/2005/8/layout/hierarchy6"/>
    <dgm:cxn modelId="{AAC74D8A-B236-4414-AE2D-FC33292921CE}" type="presOf" srcId="{84D33A57-7C8B-4336-BD22-65A5F57B953A}" destId="{CB28FE9F-CA63-44B4-B516-F2ADB0C40A9B}" srcOrd="0" destOrd="0" presId="urn:microsoft.com/office/officeart/2005/8/layout/hierarchy6"/>
    <dgm:cxn modelId="{447D8766-4633-4902-88A4-80179C1A0863}" srcId="{7116E53B-7E90-4739-B776-99AB1B262962}" destId="{685C4B78-C3ED-4369-8863-69EEE68DFF72}" srcOrd="3" destOrd="0" parTransId="{34E1BF5E-EF26-40A0-B0C2-7933DED39706}" sibTransId="{61B6C292-EAAB-4D6A-86E4-7FA2722E7056}"/>
    <dgm:cxn modelId="{61C00C0E-228F-4486-A83F-2B3D4BA6808F}" srcId="{2C3270C3-B796-461F-A281-6F025E1295A2}" destId="{71029DEB-9708-4D13-B690-7D40807871F8}" srcOrd="0" destOrd="0" parTransId="{57A5F421-CF33-4811-BDE5-4B9E3A8961CE}" sibTransId="{C7B33DCA-EF2B-4C17-A5D2-678A83642CB8}"/>
    <dgm:cxn modelId="{B0615F79-8923-448D-AAC8-B38BE3BF7874}" type="presOf" srcId="{910796A0-2CC3-448D-9FF8-1A578C82359D}" destId="{B2B77555-CBB7-4A87-A60A-0805529DAB8C}" srcOrd="0" destOrd="0" presId="urn:microsoft.com/office/officeart/2005/8/layout/hierarchy6"/>
    <dgm:cxn modelId="{EB8E2C1E-CD15-4300-93A5-E160E57E4032}" type="presOf" srcId="{27D00C42-88D4-4E56-99AA-D507DE470028}" destId="{129BF0AD-7C49-4F80-9207-24E0F31502A5}" srcOrd="0" destOrd="0" presId="urn:microsoft.com/office/officeart/2005/8/layout/hierarchy6"/>
    <dgm:cxn modelId="{50629D65-7374-402F-93A9-C87B2CE7FBCD}" srcId="{7116E53B-7E90-4739-B776-99AB1B262962}" destId="{77EC8EA2-7127-4853-A3A3-E560A3BAB064}" srcOrd="1" destOrd="0" parTransId="{4F57923C-AC35-4615-B36E-EEEA562372C5}" sibTransId="{F68A7520-0601-421E-919D-C4E9AA607F8F}"/>
    <dgm:cxn modelId="{FB82F000-A9C3-45FF-B879-09E1E83DC6B1}" type="presOf" srcId="{BC026F5D-3F93-4D3E-8953-D70D8F8A114B}" destId="{431BF7DF-4D74-4DFB-B054-03F82DC40C69}" srcOrd="0" destOrd="0" presId="urn:microsoft.com/office/officeart/2005/8/layout/hierarchy6"/>
    <dgm:cxn modelId="{5B4E70DD-52F6-43E1-A901-9CF3D61A483F}" type="presOf" srcId="{1E64C06F-7A27-48CD-843F-DF4C05A026B0}" destId="{06753EE9-962D-475D-9C9C-C0B11CF3A3AB}" srcOrd="0" destOrd="0" presId="urn:microsoft.com/office/officeart/2005/8/layout/hierarchy6"/>
    <dgm:cxn modelId="{4AEE3A29-E38E-4BAA-AACE-5D21C5AF767A}" srcId="{B0C843A9-6D58-4F4E-A7E1-52EB2245AAB8}" destId="{D679BBF4-57B8-4E80-A57D-8DDF1CDFBD64}" srcOrd="0" destOrd="0" parTransId="{342A21DE-BA63-4728-848C-B072C9655036}" sibTransId="{569752F8-5FEF-4B9C-BDE2-1757B360855A}"/>
    <dgm:cxn modelId="{309708B3-148E-482C-970C-814F6454E5A4}" srcId="{FC311541-7C9E-45BB-BCAA-981DB2D4F5CB}" destId="{84D33A57-7C8B-4336-BD22-65A5F57B953A}" srcOrd="0" destOrd="0" parTransId="{EB378C5B-4758-483F-AFB7-E13AB8AF5E09}" sibTransId="{F2EC3FF5-619B-46D3-8E5F-FBF8F61925FB}"/>
    <dgm:cxn modelId="{51F95D56-DEF3-47CE-BE3D-BF2EFA12CC53}" type="presOf" srcId="{B44B9497-CA93-43FF-8187-B591E432F47F}" destId="{0143D147-9BED-41A3-9E0B-3DA820C5CA06}" srcOrd="0" destOrd="0" presId="urn:microsoft.com/office/officeart/2005/8/layout/hierarchy6"/>
    <dgm:cxn modelId="{16612B52-E596-4844-A9BB-BC826B8B5F42}" srcId="{F27DA573-F5E7-4D19-A395-67956EF7023A}" destId="{1F2EFA93-1B0B-41CA-9974-CAD0FBDE73CB}" srcOrd="1" destOrd="0" parTransId="{4FC44FE6-1D29-4B97-9BAC-BA519C98E23E}" sibTransId="{EE818284-E05F-42BF-BC95-C9F8FEEC87F9}"/>
    <dgm:cxn modelId="{AE581073-2E54-44D9-B4AA-777F92226931}" type="presOf" srcId="{86BE7585-C9F5-4187-A253-D7D859147FAA}" destId="{023EB241-2CBA-423D-A163-5D7316BB8B21}" srcOrd="0" destOrd="0" presId="urn:microsoft.com/office/officeart/2005/8/layout/hierarchy6"/>
    <dgm:cxn modelId="{1C526BC8-58B9-4D15-BAEE-CEC4536F87B3}" srcId="{88722A6F-5916-4A31-BAB7-6395B3943C4A}" destId="{B1D9FF8D-DE7D-4FF5-9400-18159EB61F57}" srcOrd="2" destOrd="0" parTransId="{BC026F5D-3F93-4D3E-8953-D70D8F8A114B}" sibTransId="{45649498-A843-4E16-9212-E31B4195B558}"/>
    <dgm:cxn modelId="{CBA5C568-4564-412E-8211-CF9D8EF0B2E5}" type="presOf" srcId="{427B56A2-E628-44F0-92D1-960A4F4F5C31}" destId="{9ACE5B45-B64D-446D-8A3D-E3AC9CB69064}" srcOrd="0" destOrd="0" presId="urn:microsoft.com/office/officeart/2005/8/layout/hierarchy6"/>
    <dgm:cxn modelId="{DF1D8963-44B5-44E8-93E6-DE0471AF2143}" srcId="{64AB8832-992D-414E-8932-92581BF652E1}" destId="{3598E723-2594-4443-8DB0-57584FC0543C}" srcOrd="2" destOrd="0" parTransId="{86BE7585-C9F5-4187-A253-D7D859147FAA}" sibTransId="{48F97985-310D-4E0B-A790-1A7CA2532A6E}"/>
    <dgm:cxn modelId="{9D6776D6-38C4-4E6A-9604-0014C96807B6}" type="presOf" srcId="{FC311541-7C9E-45BB-BCAA-981DB2D4F5CB}" destId="{D3A82798-E6E1-47C1-B78A-EE00D6161B14}" srcOrd="0" destOrd="0" presId="urn:microsoft.com/office/officeart/2005/8/layout/hierarchy6"/>
    <dgm:cxn modelId="{A98EFD65-4B57-48EC-BB6E-67119C076C12}" type="presOf" srcId="{F27DA573-F5E7-4D19-A395-67956EF7023A}" destId="{24552911-1A05-427D-89AF-B44EEC53113B}" srcOrd="0" destOrd="0" presId="urn:microsoft.com/office/officeart/2005/8/layout/hierarchy6"/>
    <dgm:cxn modelId="{3FA90120-ED4E-4EC2-9330-B76A30CF8CB7}" srcId="{7116E53B-7E90-4739-B776-99AB1B262962}" destId="{427B56A2-E628-44F0-92D1-960A4F4F5C31}" srcOrd="2" destOrd="0" parTransId="{3C00C99C-10A4-450A-B731-34686D0323DC}" sibTransId="{DD38DF08-40A7-454F-9DB6-6B02BC57215C}"/>
    <dgm:cxn modelId="{09A4AC46-8240-4D77-A6D0-454D167D7E87}" type="presOf" srcId="{4FC44FE6-1D29-4B97-9BAC-BA519C98E23E}" destId="{0F58E1EE-A073-41B2-8321-A4569C9A8A41}" srcOrd="0" destOrd="0" presId="urn:microsoft.com/office/officeart/2005/8/layout/hierarchy6"/>
    <dgm:cxn modelId="{69FEC735-1FD0-4855-85F8-8037938259CA}" type="presOf" srcId="{AA9A9C48-EE28-4D3D-B125-B3879EF75186}" destId="{47951751-9C5E-45E1-8503-3A2BAC6E4307}" srcOrd="0" destOrd="0" presId="urn:microsoft.com/office/officeart/2005/8/layout/hierarchy6"/>
    <dgm:cxn modelId="{013FE130-CED3-4335-B9AD-9AFD51209717}" type="presOf" srcId="{B0C843A9-6D58-4F4E-A7E1-52EB2245AAB8}" destId="{C304837D-64C3-46B6-8A08-1BF6366601C9}" srcOrd="0" destOrd="0" presId="urn:microsoft.com/office/officeart/2005/8/layout/hierarchy6"/>
    <dgm:cxn modelId="{F5354C4D-44D9-4C9B-AE60-59A18E274A88}" srcId="{2C3270C3-B796-461F-A281-6F025E1295A2}" destId="{0DECA2B4-93C1-4004-9674-447868BFFB9F}" srcOrd="1" destOrd="0" parTransId="{3FBBB55E-C7A5-4342-A6A1-B295806829AE}" sibTransId="{2697D779-3560-47EA-B9E4-42A1CD4DA35D}"/>
    <dgm:cxn modelId="{7E530E62-8684-46CD-9FFA-7F6940549670}" srcId="{7116E53B-7E90-4739-B776-99AB1B262962}" destId="{29344892-38CC-4F88-B4E4-0475CDE0C579}" srcOrd="0" destOrd="0" parTransId="{8923585E-8D68-4A1E-A561-70364EF6D7E9}" sibTransId="{DBD25E06-A24E-42A0-ADE2-698D584ED1B6}"/>
    <dgm:cxn modelId="{A74B1094-02F4-4AE0-926C-72C84F93204C}" type="presOf" srcId="{77EC8EA2-7127-4853-A3A3-E560A3BAB064}" destId="{BEDFB939-1EB5-4AF2-A218-A448A2888EFB}" srcOrd="0" destOrd="0" presId="urn:microsoft.com/office/officeart/2005/8/layout/hierarchy6"/>
    <dgm:cxn modelId="{250949B8-86E5-470F-ADA5-1979785AA02A}" type="presOf" srcId="{D304B004-7E8D-4430-94C9-6047A97E6B84}" destId="{5B4F2E1C-15DD-483C-87C9-06FFE50DB5D5}" srcOrd="0" destOrd="0" presId="urn:microsoft.com/office/officeart/2005/8/layout/hierarchy6"/>
    <dgm:cxn modelId="{6CBD65CE-CE60-41A9-9D7A-17FA6C8F4CAB}" type="presOf" srcId="{9ED5ACE6-E438-40F7-9061-13CCB735BF41}" destId="{ED7BFD51-3816-4DCB-9496-C3B53AD2F89F}" srcOrd="0" destOrd="0" presId="urn:microsoft.com/office/officeart/2005/8/layout/hierarchy6"/>
    <dgm:cxn modelId="{A6765032-2184-4E1A-991F-54286234F8E2}" type="presOf" srcId="{79025A34-A837-4990-9345-F7088E8F6EB6}" destId="{FC4B6CEF-A571-436F-9550-971AAD5F950A}" srcOrd="0" destOrd="0" presId="urn:microsoft.com/office/officeart/2005/8/layout/hierarchy6"/>
    <dgm:cxn modelId="{BE6641F6-CFE9-4781-971A-5D3B1D8DAA38}" type="presOf" srcId="{1F2EFA93-1B0B-41CA-9974-CAD0FBDE73CB}" destId="{01AF6A0B-C872-4623-B19C-5A6A119E2CB5}" srcOrd="0" destOrd="0" presId="urn:microsoft.com/office/officeart/2005/8/layout/hierarchy6"/>
    <dgm:cxn modelId="{C3FA640B-A8DD-4C2C-A51C-3B26C06CCAD1}" type="presOf" srcId="{27293DDB-34DA-4F1A-BE93-11B2098D906A}" destId="{3D3A0F13-14C5-4C05-8A93-B934038F14DE}" srcOrd="0" destOrd="0" presId="urn:microsoft.com/office/officeart/2005/8/layout/hierarchy6"/>
    <dgm:cxn modelId="{FD2AC3B5-4580-4CE4-B2F1-C8C7CDB8E3D2}" type="presOf" srcId="{086E2CD5-914B-480F-A18D-5AF2D6A6227A}" destId="{2A8BC9AF-6BE6-4733-AE28-85956010C753}" srcOrd="0" destOrd="0" presId="urn:microsoft.com/office/officeart/2005/8/layout/hierarchy6"/>
    <dgm:cxn modelId="{EB738231-845A-4CAA-8753-670217921B86}" type="presOf" srcId="{64D1757A-B1AF-421E-9183-ABE5727A1C76}" destId="{2A191087-0B48-45E5-9949-AA00047E63AD}" srcOrd="0" destOrd="0" presId="urn:microsoft.com/office/officeart/2005/8/layout/hierarchy6"/>
    <dgm:cxn modelId="{00A4E291-1FE9-491F-9C2B-B8050DDB0957}" type="presOf" srcId="{34E1BF5E-EF26-40A0-B0C2-7933DED39706}" destId="{DE51B852-9C05-4FAE-8D04-BC7A52E9820B}" srcOrd="0" destOrd="0" presId="urn:microsoft.com/office/officeart/2005/8/layout/hierarchy6"/>
    <dgm:cxn modelId="{CCA4FB72-E8AD-4F29-89ED-3CC376D3D4EC}" srcId="{84D33A57-7C8B-4336-BD22-65A5F57B953A}" destId="{7116E53B-7E90-4739-B776-99AB1B262962}" srcOrd="2" destOrd="0" parTransId="{AA9A9C48-EE28-4D3D-B125-B3879EF75186}" sibTransId="{494954FE-DA13-479B-996D-0578292C1858}"/>
    <dgm:cxn modelId="{474C0C64-FD5E-406C-97A5-74E7C5858C3E}" srcId="{84D33A57-7C8B-4336-BD22-65A5F57B953A}" destId="{88722A6F-5916-4A31-BAB7-6395B3943C4A}" srcOrd="0" destOrd="0" parTransId="{2E5A913A-EDFE-4A1D-8032-36358555F47F}" sibTransId="{CAFFEFD5-BE5C-410C-ADE7-95670FA8DB89}"/>
    <dgm:cxn modelId="{7DFA6A0A-2606-4830-B2C5-FD42206F6618}" srcId="{D679BBF4-57B8-4E80-A57D-8DDF1CDFBD64}" destId="{2C3270C3-B796-461F-A281-6F025E1295A2}" srcOrd="1" destOrd="0" parTransId="{3A38776E-C34A-411C-B169-04F385BA3D1F}" sibTransId="{20928700-3214-4E81-A1D5-BEE28FDB6D90}"/>
    <dgm:cxn modelId="{6EDD23ED-CBDC-463C-8D55-A3817F4A233B}" type="presOf" srcId="{88722A6F-5916-4A31-BAB7-6395B3943C4A}" destId="{D4768381-07AE-4B40-9A9B-73B1139D5265}" srcOrd="0" destOrd="0" presId="urn:microsoft.com/office/officeart/2005/8/layout/hierarchy6"/>
    <dgm:cxn modelId="{94731FB7-7D1E-4990-B87E-41872E94F7A7}" type="presOf" srcId="{8580BFD4-B4F3-4725-B528-1BBB1D3DBEB1}" destId="{58AB6941-0BCC-4684-9656-7E5815089EBA}" srcOrd="0" destOrd="0" presId="urn:microsoft.com/office/officeart/2005/8/layout/hierarchy6"/>
    <dgm:cxn modelId="{E7A496B3-1213-468E-93E9-AF2F1CC07914}" srcId="{0C6AC619-EA80-4E53-B96B-D107F5FE795A}" destId="{086E2CD5-914B-480F-A18D-5AF2D6A6227A}" srcOrd="0" destOrd="0" parTransId="{8580BFD4-B4F3-4725-B528-1BBB1D3DBEB1}" sibTransId="{5808B7B8-1BED-42BA-8057-ACA8810E77DD}"/>
    <dgm:cxn modelId="{DBEEDFEE-008F-4AC5-86DC-C11F66A53278}" srcId="{0C6AC619-EA80-4E53-B96B-D107F5FE795A}" destId="{1BFB95F7-46EB-4FC0-87FE-5C561F013F5E}" srcOrd="1" destOrd="0" parTransId="{C7142A38-B869-4581-8E53-0066E6CEEE22}" sibTransId="{F5FC9DE2-485C-408F-A0FA-433D79928E6A}"/>
    <dgm:cxn modelId="{074D39DE-3755-4546-B0D2-D504C92CE9D7}" type="presOf" srcId="{3C00C99C-10A4-450A-B731-34686D0323DC}" destId="{9AABBBEA-DE09-40F9-8E24-5E6DC23C5644}" srcOrd="0" destOrd="0" presId="urn:microsoft.com/office/officeart/2005/8/layout/hierarchy6"/>
    <dgm:cxn modelId="{256F0801-C1F5-4782-BF87-D218E1371167}" type="presOf" srcId="{3A38776E-C34A-411C-B169-04F385BA3D1F}" destId="{70C847D5-CB04-4939-9F8E-DDF204C1505A}" srcOrd="0" destOrd="0" presId="urn:microsoft.com/office/officeart/2005/8/layout/hierarchy6"/>
    <dgm:cxn modelId="{B0908CF6-F985-45F0-8FFD-5BDAF955C498}" type="presOf" srcId="{D679BBF4-57B8-4E80-A57D-8DDF1CDFBD64}" destId="{BA33B827-F7F3-47B6-9819-9BA2825FEF2C}" srcOrd="0" destOrd="0" presId="urn:microsoft.com/office/officeart/2005/8/layout/hierarchy6"/>
    <dgm:cxn modelId="{05A6BED6-AE36-4F46-8BBD-681D859AC3CE}" type="presOf" srcId="{93505B53-21FE-429B-8A53-08720EE89999}" destId="{55801042-0B2B-4BFA-9859-9CF1801B5B2C}" srcOrd="0" destOrd="0" presId="urn:microsoft.com/office/officeart/2005/8/layout/hierarchy6"/>
    <dgm:cxn modelId="{884D8D52-7BC7-41A5-B3D9-F1124EB53269}" type="presOf" srcId="{0DECA2B4-93C1-4004-9674-447868BFFB9F}" destId="{74E05EB4-4C63-4F3F-995E-4C0B199E8354}" srcOrd="0" destOrd="0" presId="urn:microsoft.com/office/officeart/2005/8/layout/hierarchy6"/>
    <dgm:cxn modelId="{65B03FA9-277C-4013-BB16-D1340ACC17FD}" srcId="{B0C843A9-6D58-4F4E-A7E1-52EB2245AAB8}" destId="{F27DA573-F5E7-4D19-A395-67956EF7023A}" srcOrd="1" destOrd="0" parTransId="{910796A0-2CC3-448D-9FF8-1A578C82359D}" sibTransId="{063618D8-AD9B-4745-865D-06A42779D66A}"/>
    <dgm:cxn modelId="{726DF362-A0EF-48E0-B5CB-0124E37D5F85}" type="presOf" srcId="{2E5A913A-EDFE-4A1D-8032-36358555F47F}" destId="{C2FEB9A7-F4D3-4E10-A7E8-0E5833017204}" srcOrd="0" destOrd="0" presId="urn:microsoft.com/office/officeart/2005/8/layout/hierarchy6"/>
    <dgm:cxn modelId="{D891A40C-2582-486E-A5AA-9D9DBACD1B54}" type="presOf" srcId="{68F50DB3-A52A-4A99-AFDB-B42C2DAAFA65}" destId="{7D27D38C-A202-4C8C-B8DF-F32D8481B0B8}" srcOrd="0" destOrd="0" presId="urn:microsoft.com/office/officeart/2005/8/layout/hierarchy6"/>
    <dgm:cxn modelId="{4B7DF47B-7B34-46D7-8F7D-CA2ABD9E4A73}" type="presOf" srcId="{342A21DE-BA63-4728-848C-B072C9655036}" destId="{CADA20E8-063A-4F86-A53D-91F2391CDD3C}" srcOrd="0" destOrd="0" presId="urn:microsoft.com/office/officeart/2005/8/layout/hierarchy6"/>
    <dgm:cxn modelId="{E2977894-88B8-4A82-9947-F3C32357DB7A}" type="presOf" srcId="{C7142A38-B869-4581-8E53-0066E6CEEE22}" destId="{1710505E-3767-497F-ABFF-3643149A2044}" srcOrd="0" destOrd="0" presId="urn:microsoft.com/office/officeart/2005/8/layout/hierarchy6"/>
    <dgm:cxn modelId="{A07EAA26-B9C6-4837-9A5C-7702729DCF1A}" srcId="{64AB8832-992D-414E-8932-92581BF652E1}" destId="{99160309-2644-459A-8BA5-335762A5A0DD}" srcOrd="0" destOrd="0" parTransId="{1E64C06F-7A27-48CD-843F-DF4C05A026B0}" sibTransId="{91944D42-41C4-4FB4-B55D-80591F58FCF1}"/>
    <dgm:cxn modelId="{2A32D720-AF27-4553-8CE5-8F3EB4D3B2B5}" srcId="{D679BBF4-57B8-4E80-A57D-8DDF1CDFBD64}" destId="{0C6AC619-EA80-4E53-B96B-D107F5FE795A}" srcOrd="0" destOrd="0" parTransId="{27293DDB-34DA-4F1A-BE93-11B2098D906A}" sibTransId="{A6E27353-5963-446D-9D5A-460331338913}"/>
    <dgm:cxn modelId="{68BD8E37-C16A-4A55-9F39-B403C4F74349}" type="presOf" srcId="{B1D9FF8D-DE7D-4FF5-9400-18159EB61F57}" destId="{14AFA38B-BAB1-47B0-B05D-3791DB7AE9B7}" srcOrd="0" destOrd="0" presId="urn:microsoft.com/office/officeart/2005/8/layout/hierarchy6"/>
    <dgm:cxn modelId="{365020B7-7838-40BB-BA16-BBD585CDCBC2}" type="presOf" srcId="{3FBBB55E-C7A5-4342-A6A1-B295806829AE}" destId="{C58124B8-7FDE-4469-846F-1E55B248D7E8}" srcOrd="0" destOrd="0" presId="urn:microsoft.com/office/officeart/2005/8/layout/hierarchy6"/>
    <dgm:cxn modelId="{37DC7609-0AC7-489B-B6FA-F6EBE091B3B2}" type="presOf" srcId="{2C3270C3-B796-461F-A281-6F025E1295A2}" destId="{E54E5855-9D54-4C60-BF6F-752616733B7C}" srcOrd="0" destOrd="0" presId="urn:microsoft.com/office/officeart/2005/8/layout/hierarchy6"/>
    <dgm:cxn modelId="{DF067658-33D2-4076-86DC-CFA278929FC3}" type="presOf" srcId="{5C838C9E-59E0-4B9B-8EC2-9FEEF55F83A9}" destId="{CE470200-66D3-4306-818E-247E35AC97CF}" srcOrd="0" destOrd="0" presId="urn:microsoft.com/office/officeart/2005/8/layout/hierarchy6"/>
    <dgm:cxn modelId="{59241074-D72B-47DC-82CD-2B130F639C76}" type="presOf" srcId="{71029DEB-9708-4D13-B690-7D40807871F8}" destId="{81F80642-E0EC-43BE-BAD8-428265954769}" srcOrd="0" destOrd="0" presId="urn:microsoft.com/office/officeart/2005/8/layout/hierarchy6"/>
    <dgm:cxn modelId="{9B920DC9-945D-4D1B-BB20-14ECF2A01B66}" type="presOf" srcId="{6BD4473D-015F-4294-B3FF-FC7DE5E3CF69}" destId="{04CE28CB-4313-4751-9F07-0DC906B4DDF7}" srcOrd="0" destOrd="0" presId="urn:microsoft.com/office/officeart/2005/8/layout/hierarchy6"/>
    <dgm:cxn modelId="{5BE57714-C6C0-4C2D-A5D4-1B6414FB040B}" srcId="{64AB8832-992D-414E-8932-92581BF652E1}" destId="{64D1757A-B1AF-421E-9183-ABE5727A1C76}" srcOrd="1" destOrd="0" parTransId="{D304B004-7E8D-4430-94C9-6047A97E6B84}" sibTransId="{087C4324-F7CB-472F-836E-49E56572C9B5}"/>
    <dgm:cxn modelId="{D6979301-4FCE-4AF9-B1F0-E6DBB64016AC}" srcId="{84D33A57-7C8B-4336-BD22-65A5F57B953A}" destId="{B0C843A9-6D58-4F4E-A7E1-52EB2245AAB8}" srcOrd="1" destOrd="0" parTransId="{68F50DB3-A52A-4A99-AFDB-B42C2DAAFA65}" sibTransId="{E7B88BCD-2CE9-451E-A717-7079183603D2}"/>
    <dgm:cxn modelId="{6F114F97-CEF0-4BB0-998F-DA09AFEC75DF}" type="presOf" srcId="{6C8CCB1A-B794-493B-B8FD-D12F307C02CA}" destId="{11F3985B-A5FB-47EF-849A-EA08D0A7DBB9}" srcOrd="0" destOrd="0" presId="urn:microsoft.com/office/officeart/2005/8/layout/hierarchy6"/>
    <dgm:cxn modelId="{15B98A82-9468-45CE-BC5C-F7D379F7D13B}" srcId="{88722A6F-5916-4A31-BAB7-6395B3943C4A}" destId="{627B3C61-FF1C-4389-B991-5D0ECA3B2F7C}" srcOrd="0" destOrd="0" parTransId="{113A7A57-76A5-46A0-BB6B-F0988B0169AC}" sibTransId="{A6BD7B00-D51C-47DE-B0B7-DBD786F45C70}"/>
    <dgm:cxn modelId="{CD1E7463-2260-4CD0-B37D-1DEB7296DE4C}" srcId="{88722A6F-5916-4A31-BAB7-6395B3943C4A}" destId="{8D355097-05AF-4C70-A1E3-A90477E67D93}" srcOrd="1" destOrd="0" parTransId="{6BD4473D-015F-4294-B3FF-FC7DE5E3CF69}" sibTransId="{198ECB09-679A-4E3E-B4FB-A20B28023427}"/>
    <dgm:cxn modelId="{9979D5BC-2796-465E-97CB-1A2BA7535128}" srcId="{F27DA573-F5E7-4D19-A395-67956EF7023A}" destId="{B44B9497-CA93-43FF-8187-B591E432F47F}" srcOrd="0" destOrd="0" parTransId="{79025A34-A837-4990-9345-F7088E8F6EB6}" sibTransId="{68B0FBA2-95AC-4E32-945D-EC2290756CFB}"/>
    <dgm:cxn modelId="{7ABABD37-1473-46FA-8081-2B12EBEF8797}" srcId="{F27DA573-F5E7-4D19-A395-67956EF7023A}" destId="{5C838C9E-59E0-4B9B-8EC2-9FEEF55F83A9}" srcOrd="2" destOrd="0" parTransId="{9ED5ACE6-E438-40F7-9061-13CCB735BF41}" sibTransId="{F4A973CF-5151-40CF-B3E3-458CA5FD6E49}"/>
    <dgm:cxn modelId="{B3C12E82-2905-447C-A1F7-6380FF66B485}" type="presOf" srcId="{64AB8832-992D-414E-8932-92581BF652E1}" destId="{8F1FE092-4444-416A-8745-D633BA3D3832}" srcOrd="0" destOrd="0" presId="urn:microsoft.com/office/officeart/2005/8/layout/hierarchy6"/>
    <dgm:cxn modelId="{BDCE69A2-DFA6-4129-9544-779740F6DB53}" srcId="{2C3270C3-B796-461F-A281-6F025E1295A2}" destId="{27D00C42-88D4-4E56-99AA-D507DE470028}" srcOrd="2" destOrd="0" parTransId="{6C8CCB1A-B794-493B-B8FD-D12F307C02CA}" sibTransId="{795E7B4B-AAFF-44A8-9B16-1830EC896029}"/>
    <dgm:cxn modelId="{3AD1E538-55B6-46CB-999C-26F65BD027A3}" type="presOf" srcId="{99160309-2644-459A-8BA5-335762A5A0DD}" destId="{DDA1ED55-B70D-41A1-BB10-A067E353BB25}" srcOrd="0" destOrd="0" presId="urn:microsoft.com/office/officeart/2005/8/layout/hierarchy6"/>
    <dgm:cxn modelId="{82EAB059-F638-43F1-8DD2-79261D602658}" srcId="{D679BBF4-57B8-4E80-A57D-8DDF1CDFBD64}" destId="{64AB8832-992D-414E-8932-92581BF652E1}" srcOrd="2" destOrd="0" parTransId="{93505B53-21FE-429B-8A53-08720EE89999}" sibTransId="{E186B62B-D05D-432C-A345-E92C157D9A44}"/>
    <dgm:cxn modelId="{11344D04-0E6F-4BA1-AB84-DD91800A3994}" type="presOf" srcId="{3598E723-2594-4443-8DB0-57584FC0543C}" destId="{05595213-CF64-416F-8A5A-7778EED92610}" srcOrd="0" destOrd="0" presId="urn:microsoft.com/office/officeart/2005/8/layout/hierarchy6"/>
    <dgm:cxn modelId="{C5D82C6F-2350-4908-B737-A4AF0D1F9E4C}" type="presOf" srcId="{0C6AC619-EA80-4E53-B96B-D107F5FE795A}" destId="{2D7D3139-62FE-4141-A780-B5CE4FDD276E}" srcOrd="0" destOrd="0" presId="urn:microsoft.com/office/officeart/2005/8/layout/hierarchy6"/>
    <dgm:cxn modelId="{0BDD688E-054F-4BA0-80C7-A71D731EBE19}" type="presOf" srcId="{8D355097-05AF-4C70-A1E3-A90477E67D93}" destId="{AAD2A4F5-B3E2-48E7-A516-E254CA80A1E7}" srcOrd="0" destOrd="0" presId="urn:microsoft.com/office/officeart/2005/8/layout/hierarchy6"/>
    <dgm:cxn modelId="{3E327A49-D1F2-48FC-B3ED-C56D127202EB}" type="presOf" srcId="{8923585E-8D68-4A1E-A561-70364EF6D7E9}" destId="{5C03BF9A-8C17-4F2D-AC42-634F88FBA9E9}" srcOrd="0" destOrd="0" presId="urn:microsoft.com/office/officeart/2005/8/layout/hierarchy6"/>
    <dgm:cxn modelId="{6382061D-A466-4438-A2FE-A375180365FC}" type="presOf" srcId="{7116E53B-7E90-4739-B776-99AB1B262962}" destId="{330D817E-EB9D-4C1D-9575-106E898881C7}" srcOrd="0" destOrd="0" presId="urn:microsoft.com/office/officeart/2005/8/layout/hierarchy6"/>
    <dgm:cxn modelId="{AE7E0027-A747-4DB2-BA81-CA203CF9AE30}" type="presOf" srcId="{685C4B78-C3ED-4369-8863-69EEE68DFF72}" destId="{348A9D34-8FBE-4F1F-BE67-8FCFEB9314FE}" srcOrd="0" destOrd="0" presId="urn:microsoft.com/office/officeart/2005/8/layout/hierarchy6"/>
    <dgm:cxn modelId="{AA1B949E-83E1-41E3-B518-3C4AF9CA5851}" type="presOf" srcId="{57A5F421-CF33-4811-BDE5-4B9E3A8961CE}" destId="{193F978E-B976-4E83-A60F-7B15403CCC9B}" srcOrd="0" destOrd="0" presId="urn:microsoft.com/office/officeart/2005/8/layout/hierarchy6"/>
    <dgm:cxn modelId="{14F63BBB-BEBD-4213-9C6E-68E1FA5DE03D}" type="presOf" srcId="{4F57923C-AC35-4615-B36E-EEEA562372C5}" destId="{A8B2CFE3-4ACE-4CA5-AA0F-E4C12461F0E1}" srcOrd="0" destOrd="0" presId="urn:microsoft.com/office/officeart/2005/8/layout/hierarchy6"/>
    <dgm:cxn modelId="{ADCB3059-7D8D-43B3-8C32-3E4C680DD0C0}" type="presOf" srcId="{113A7A57-76A5-46A0-BB6B-F0988B0169AC}" destId="{A34B57AC-6176-449C-B807-E1319A640A62}" srcOrd="0" destOrd="0" presId="urn:microsoft.com/office/officeart/2005/8/layout/hierarchy6"/>
    <dgm:cxn modelId="{59663461-9A47-46B6-A333-9C063005C462}" type="presOf" srcId="{627B3C61-FF1C-4389-B991-5D0ECA3B2F7C}" destId="{B2DD90DE-AF6A-4572-AFC8-2C4463C9EE5A}" srcOrd="0" destOrd="0" presId="urn:microsoft.com/office/officeart/2005/8/layout/hierarchy6"/>
    <dgm:cxn modelId="{F11AF4ED-42EF-4054-8B22-B280D89FFC25}" type="presOf" srcId="{29344892-38CC-4F88-B4E4-0475CDE0C579}" destId="{3D65281E-7E36-43A5-8CFA-D509B4F9130B}" srcOrd="0" destOrd="0" presId="urn:microsoft.com/office/officeart/2005/8/layout/hierarchy6"/>
    <dgm:cxn modelId="{11A53924-FA0F-45CA-BD32-DD7BEE423FEF}" type="presParOf" srcId="{D3A82798-E6E1-47C1-B78A-EE00D6161B14}" destId="{0E20E7A4-769F-4E19-B442-D3E11DC25978}" srcOrd="0" destOrd="0" presId="urn:microsoft.com/office/officeart/2005/8/layout/hierarchy6"/>
    <dgm:cxn modelId="{8DA35661-16B6-477D-9EBD-AEBF6ACB7051}" type="presParOf" srcId="{0E20E7A4-769F-4E19-B442-D3E11DC25978}" destId="{97B2F60D-D208-417D-825C-BDCCBF5AA336}" srcOrd="0" destOrd="0" presId="urn:microsoft.com/office/officeart/2005/8/layout/hierarchy6"/>
    <dgm:cxn modelId="{6C334856-FA22-44B4-80F0-3147D13456D3}" type="presParOf" srcId="{97B2F60D-D208-417D-825C-BDCCBF5AA336}" destId="{17C31035-B961-439A-AB8B-4F38D3764196}" srcOrd="0" destOrd="0" presId="urn:microsoft.com/office/officeart/2005/8/layout/hierarchy6"/>
    <dgm:cxn modelId="{41C265D4-B334-4B91-B614-1E98C7C82D5F}" type="presParOf" srcId="{17C31035-B961-439A-AB8B-4F38D3764196}" destId="{CB28FE9F-CA63-44B4-B516-F2ADB0C40A9B}" srcOrd="0" destOrd="0" presId="urn:microsoft.com/office/officeart/2005/8/layout/hierarchy6"/>
    <dgm:cxn modelId="{0F9DB571-7D8C-4A16-BCBD-DAF6E6F60319}" type="presParOf" srcId="{17C31035-B961-439A-AB8B-4F38D3764196}" destId="{1C8BF9D1-8B1F-44EC-BAB8-5290E0FB4013}" srcOrd="1" destOrd="0" presId="urn:microsoft.com/office/officeart/2005/8/layout/hierarchy6"/>
    <dgm:cxn modelId="{CC21B37F-7721-42E7-BF74-0BEF94017402}" type="presParOf" srcId="{1C8BF9D1-8B1F-44EC-BAB8-5290E0FB4013}" destId="{C2FEB9A7-F4D3-4E10-A7E8-0E5833017204}" srcOrd="0" destOrd="0" presId="urn:microsoft.com/office/officeart/2005/8/layout/hierarchy6"/>
    <dgm:cxn modelId="{953F32D2-B8A8-4298-801A-5BCD450A0340}" type="presParOf" srcId="{1C8BF9D1-8B1F-44EC-BAB8-5290E0FB4013}" destId="{3643832C-BB1A-4A84-96AF-08E68FB4D9C0}" srcOrd="1" destOrd="0" presId="urn:microsoft.com/office/officeart/2005/8/layout/hierarchy6"/>
    <dgm:cxn modelId="{5916078E-8E33-45DA-9108-1D72021F982C}" type="presParOf" srcId="{3643832C-BB1A-4A84-96AF-08E68FB4D9C0}" destId="{D4768381-07AE-4B40-9A9B-73B1139D5265}" srcOrd="0" destOrd="0" presId="urn:microsoft.com/office/officeart/2005/8/layout/hierarchy6"/>
    <dgm:cxn modelId="{7958793A-BD03-45AD-A64F-C2DE3E074D49}" type="presParOf" srcId="{3643832C-BB1A-4A84-96AF-08E68FB4D9C0}" destId="{58312C1C-E1D3-483C-8780-10C705724577}" srcOrd="1" destOrd="0" presId="urn:microsoft.com/office/officeart/2005/8/layout/hierarchy6"/>
    <dgm:cxn modelId="{AC01DC48-BB62-4E93-8955-74CCBF0F8F60}" type="presParOf" srcId="{58312C1C-E1D3-483C-8780-10C705724577}" destId="{A34B57AC-6176-449C-B807-E1319A640A62}" srcOrd="0" destOrd="0" presId="urn:microsoft.com/office/officeart/2005/8/layout/hierarchy6"/>
    <dgm:cxn modelId="{5E0CC32B-0E29-4F33-AE9B-6A13B74BDAEE}" type="presParOf" srcId="{58312C1C-E1D3-483C-8780-10C705724577}" destId="{23FFD2C3-DB09-41AD-82A4-AF90F3C8BA18}" srcOrd="1" destOrd="0" presId="urn:microsoft.com/office/officeart/2005/8/layout/hierarchy6"/>
    <dgm:cxn modelId="{2D535B3E-8718-4471-B184-45B0345A11DF}" type="presParOf" srcId="{23FFD2C3-DB09-41AD-82A4-AF90F3C8BA18}" destId="{B2DD90DE-AF6A-4572-AFC8-2C4463C9EE5A}" srcOrd="0" destOrd="0" presId="urn:microsoft.com/office/officeart/2005/8/layout/hierarchy6"/>
    <dgm:cxn modelId="{907713DC-D3C6-413A-829E-3EE86319AE00}" type="presParOf" srcId="{23FFD2C3-DB09-41AD-82A4-AF90F3C8BA18}" destId="{52DB088B-58C2-4603-B84D-A586198F1301}" srcOrd="1" destOrd="0" presId="urn:microsoft.com/office/officeart/2005/8/layout/hierarchy6"/>
    <dgm:cxn modelId="{BD2701A3-DFB6-49E1-BE22-8E749C89B7C6}" type="presParOf" srcId="{58312C1C-E1D3-483C-8780-10C705724577}" destId="{04CE28CB-4313-4751-9F07-0DC906B4DDF7}" srcOrd="2" destOrd="0" presId="urn:microsoft.com/office/officeart/2005/8/layout/hierarchy6"/>
    <dgm:cxn modelId="{2A7608DC-0163-464F-87C1-3A794E903F44}" type="presParOf" srcId="{58312C1C-E1D3-483C-8780-10C705724577}" destId="{B05E63A1-0C1A-4046-B835-3E9525E49EDD}" srcOrd="3" destOrd="0" presId="urn:microsoft.com/office/officeart/2005/8/layout/hierarchy6"/>
    <dgm:cxn modelId="{D093AC09-1A17-4341-8481-2372B571D1AD}" type="presParOf" srcId="{B05E63A1-0C1A-4046-B835-3E9525E49EDD}" destId="{AAD2A4F5-B3E2-48E7-A516-E254CA80A1E7}" srcOrd="0" destOrd="0" presId="urn:microsoft.com/office/officeart/2005/8/layout/hierarchy6"/>
    <dgm:cxn modelId="{C58AA756-A074-4637-A826-875FB3788C82}" type="presParOf" srcId="{B05E63A1-0C1A-4046-B835-3E9525E49EDD}" destId="{C8F0BD79-7E53-48C3-9FBA-944ADF4B1884}" srcOrd="1" destOrd="0" presId="urn:microsoft.com/office/officeart/2005/8/layout/hierarchy6"/>
    <dgm:cxn modelId="{BC8F4E7C-2420-4181-9B0B-D726E2005BBC}" type="presParOf" srcId="{58312C1C-E1D3-483C-8780-10C705724577}" destId="{431BF7DF-4D74-4DFB-B054-03F82DC40C69}" srcOrd="4" destOrd="0" presId="urn:microsoft.com/office/officeart/2005/8/layout/hierarchy6"/>
    <dgm:cxn modelId="{EDE1D18E-17AD-4ECC-A1E6-A1F03C505FEA}" type="presParOf" srcId="{58312C1C-E1D3-483C-8780-10C705724577}" destId="{F1C927DB-CB53-4E4E-AAF8-4AAEE1245057}" srcOrd="5" destOrd="0" presId="urn:microsoft.com/office/officeart/2005/8/layout/hierarchy6"/>
    <dgm:cxn modelId="{BC65B36C-46E2-4B67-B633-22808B078B76}" type="presParOf" srcId="{F1C927DB-CB53-4E4E-AAF8-4AAEE1245057}" destId="{14AFA38B-BAB1-47B0-B05D-3791DB7AE9B7}" srcOrd="0" destOrd="0" presId="urn:microsoft.com/office/officeart/2005/8/layout/hierarchy6"/>
    <dgm:cxn modelId="{0A916D2B-F9D6-4DB5-A543-7E6D380D6B09}" type="presParOf" srcId="{F1C927DB-CB53-4E4E-AAF8-4AAEE1245057}" destId="{C5178378-F893-4159-82CB-6AD682517276}" srcOrd="1" destOrd="0" presId="urn:microsoft.com/office/officeart/2005/8/layout/hierarchy6"/>
    <dgm:cxn modelId="{F74A46AE-2EA8-4C57-B852-9751D7404417}" type="presParOf" srcId="{1C8BF9D1-8B1F-44EC-BAB8-5290E0FB4013}" destId="{7D27D38C-A202-4C8C-B8DF-F32D8481B0B8}" srcOrd="2" destOrd="0" presId="urn:microsoft.com/office/officeart/2005/8/layout/hierarchy6"/>
    <dgm:cxn modelId="{06BF4570-1457-4436-AACA-37A5F88C1F2B}" type="presParOf" srcId="{1C8BF9D1-8B1F-44EC-BAB8-5290E0FB4013}" destId="{043489B4-938D-4800-A183-797A5DCB681C}" srcOrd="3" destOrd="0" presId="urn:microsoft.com/office/officeart/2005/8/layout/hierarchy6"/>
    <dgm:cxn modelId="{C5593D31-58BB-47D0-918D-C8D6ADAB90DE}" type="presParOf" srcId="{043489B4-938D-4800-A183-797A5DCB681C}" destId="{C304837D-64C3-46B6-8A08-1BF6366601C9}" srcOrd="0" destOrd="0" presId="urn:microsoft.com/office/officeart/2005/8/layout/hierarchy6"/>
    <dgm:cxn modelId="{1E7114D0-A956-4E67-9EB7-FD87D0EA1725}" type="presParOf" srcId="{043489B4-938D-4800-A183-797A5DCB681C}" destId="{F2A6C06D-964C-457F-839F-F7939D41ED82}" srcOrd="1" destOrd="0" presId="urn:microsoft.com/office/officeart/2005/8/layout/hierarchy6"/>
    <dgm:cxn modelId="{8A3CC8F4-D35C-4AB2-AAA9-1B329C4395DA}" type="presParOf" srcId="{F2A6C06D-964C-457F-839F-F7939D41ED82}" destId="{CADA20E8-063A-4F86-A53D-91F2391CDD3C}" srcOrd="0" destOrd="0" presId="urn:microsoft.com/office/officeart/2005/8/layout/hierarchy6"/>
    <dgm:cxn modelId="{D75C18E5-420A-4D60-A634-946FC1502B0D}" type="presParOf" srcId="{F2A6C06D-964C-457F-839F-F7939D41ED82}" destId="{44D7399A-4C1E-4345-8E68-C65BF648E15F}" srcOrd="1" destOrd="0" presId="urn:microsoft.com/office/officeart/2005/8/layout/hierarchy6"/>
    <dgm:cxn modelId="{12E7495A-361A-4855-AE14-07C6F78A28D4}" type="presParOf" srcId="{44D7399A-4C1E-4345-8E68-C65BF648E15F}" destId="{BA33B827-F7F3-47B6-9819-9BA2825FEF2C}" srcOrd="0" destOrd="0" presId="urn:microsoft.com/office/officeart/2005/8/layout/hierarchy6"/>
    <dgm:cxn modelId="{979462C1-D2F5-4BA3-A379-B0B25CCA1E93}" type="presParOf" srcId="{44D7399A-4C1E-4345-8E68-C65BF648E15F}" destId="{B4DF5DDA-0B04-4B47-8F7C-CD26FFA42348}" srcOrd="1" destOrd="0" presId="urn:microsoft.com/office/officeart/2005/8/layout/hierarchy6"/>
    <dgm:cxn modelId="{30930B71-C6AF-488E-8272-30D3865C18EC}" type="presParOf" srcId="{B4DF5DDA-0B04-4B47-8F7C-CD26FFA42348}" destId="{3D3A0F13-14C5-4C05-8A93-B934038F14DE}" srcOrd="0" destOrd="0" presId="urn:microsoft.com/office/officeart/2005/8/layout/hierarchy6"/>
    <dgm:cxn modelId="{D9F266A9-9B9C-439B-9F29-A9A52FA52959}" type="presParOf" srcId="{B4DF5DDA-0B04-4B47-8F7C-CD26FFA42348}" destId="{08BA1675-604B-464F-9607-EF3E46D658FE}" srcOrd="1" destOrd="0" presId="urn:microsoft.com/office/officeart/2005/8/layout/hierarchy6"/>
    <dgm:cxn modelId="{EEA31167-6738-4EFE-83C7-7D709D7FCAE6}" type="presParOf" srcId="{08BA1675-604B-464F-9607-EF3E46D658FE}" destId="{2D7D3139-62FE-4141-A780-B5CE4FDD276E}" srcOrd="0" destOrd="0" presId="urn:microsoft.com/office/officeart/2005/8/layout/hierarchy6"/>
    <dgm:cxn modelId="{5192E84A-BEB7-4E67-8781-49FBBC75BC19}" type="presParOf" srcId="{08BA1675-604B-464F-9607-EF3E46D658FE}" destId="{1EB3838B-D6CA-4FDD-BCE1-FCCFCCC6924A}" srcOrd="1" destOrd="0" presId="urn:microsoft.com/office/officeart/2005/8/layout/hierarchy6"/>
    <dgm:cxn modelId="{4163F99B-DE8D-43B0-BCA0-68B012B8D3E6}" type="presParOf" srcId="{1EB3838B-D6CA-4FDD-BCE1-FCCFCCC6924A}" destId="{58AB6941-0BCC-4684-9656-7E5815089EBA}" srcOrd="0" destOrd="0" presId="urn:microsoft.com/office/officeart/2005/8/layout/hierarchy6"/>
    <dgm:cxn modelId="{175E07A3-A159-48C2-BE03-0F84A1F86839}" type="presParOf" srcId="{1EB3838B-D6CA-4FDD-BCE1-FCCFCCC6924A}" destId="{6B3E737B-D477-4AA9-A9D7-308A7526BBFB}" srcOrd="1" destOrd="0" presId="urn:microsoft.com/office/officeart/2005/8/layout/hierarchy6"/>
    <dgm:cxn modelId="{A51F1295-6AA9-49F5-888D-33CFB94E4959}" type="presParOf" srcId="{6B3E737B-D477-4AA9-A9D7-308A7526BBFB}" destId="{2A8BC9AF-6BE6-4733-AE28-85956010C753}" srcOrd="0" destOrd="0" presId="urn:microsoft.com/office/officeart/2005/8/layout/hierarchy6"/>
    <dgm:cxn modelId="{4D72CCC3-DD5D-4969-9DBC-3D6CC14F932A}" type="presParOf" srcId="{6B3E737B-D477-4AA9-A9D7-308A7526BBFB}" destId="{FF43FEFE-A246-4B74-9292-B01BB2BC963B}" srcOrd="1" destOrd="0" presId="urn:microsoft.com/office/officeart/2005/8/layout/hierarchy6"/>
    <dgm:cxn modelId="{5889342B-3FDD-4998-890F-DBE4C1453479}" type="presParOf" srcId="{1EB3838B-D6CA-4FDD-BCE1-FCCFCCC6924A}" destId="{1710505E-3767-497F-ABFF-3643149A2044}" srcOrd="2" destOrd="0" presId="urn:microsoft.com/office/officeart/2005/8/layout/hierarchy6"/>
    <dgm:cxn modelId="{D8C5A433-131D-4938-BAEF-BC6DE268E94C}" type="presParOf" srcId="{1EB3838B-D6CA-4FDD-BCE1-FCCFCCC6924A}" destId="{BD15DA27-6D0B-45C1-9EB6-887EC3031A6A}" srcOrd="3" destOrd="0" presId="urn:microsoft.com/office/officeart/2005/8/layout/hierarchy6"/>
    <dgm:cxn modelId="{AF4C919B-D6D3-4345-A3AA-F55C630178DF}" type="presParOf" srcId="{BD15DA27-6D0B-45C1-9EB6-887EC3031A6A}" destId="{1F318D95-C416-41BE-AF7E-39ECDF1FFA9A}" srcOrd="0" destOrd="0" presId="urn:microsoft.com/office/officeart/2005/8/layout/hierarchy6"/>
    <dgm:cxn modelId="{559C84ED-AC6C-4F49-9298-DE2E76ABDB82}" type="presParOf" srcId="{BD15DA27-6D0B-45C1-9EB6-887EC3031A6A}" destId="{CEFC60D5-2C45-4822-8AB2-803D3DBDF4C5}" srcOrd="1" destOrd="0" presId="urn:microsoft.com/office/officeart/2005/8/layout/hierarchy6"/>
    <dgm:cxn modelId="{1BB43DA3-BCC8-4611-AB0E-6137FAF5AA94}" type="presParOf" srcId="{B4DF5DDA-0B04-4B47-8F7C-CD26FFA42348}" destId="{70C847D5-CB04-4939-9F8E-DDF204C1505A}" srcOrd="2" destOrd="0" presId="urn:microsoft.com/office/officeart/2005/8/layout/hierarchy6"/>
    <dgm:cxn modelId="{474585CA-67E4-453B-92AA-27C29ED7F43D}" type="presParOf" srcId="{B4DF5DDA-0B04-4B47-8F7C-CD26FFA42348}" destId="{B5314C55-6178-41C1-B80D-D9196B09085C}" srcOrd="3" destOrd="0" presId="urn:microsoft.com/office/officeart/2005/8/layout/hierarchy6"/>
    <dgm:cxn modelId="{9B80DF29-8583-48DC-8336-32615DF42850}" type="presParOf" srcId="{B5314C55-6178-41C1-B80D-D9196B09085C}" destId="{E54E5855-9D54-4C60-BF6F-752616733B7C}" srcOrd="0" destOrd="0" presId="urn:microsoft.com/office/officeart/2005/8/layout/hierarchy6"/>
    <dgm:cxn modelId="{F61E3A1E-A4E3-4144-B6B0-D5291F4D8FDA}" type="presParOf" srcId="{B5314C55-6178-41C1-B80D-D9196B09085C}" destId="{71E4BEB3-4758-4C49-9F6F-47796F8B7DE2}" srcOrd="1" destOrd="0" presId="urn:microsoft.com/office/officeart/2005/8/layout/hierarchy6"/>
    <dgm:cxn modelId="{D1D257CC-A15D-4434-8460-D8E3D60DB57E}" type="presParOf" srcId="{71E4BEB3-4758-4C49-9F6F-47796F8B7DE2}" destId="{193F978E-B976-4E83-A60F-7B15403CCC9B}" srcOrd="0" destOrd="0" presId="urn:microsoft.com/office/officeart/2005/8/layout/hierarchy6"/>
    <dgm:cxn modelId="{512245A7-2EA4-44C3-9991-D6777290E305}" type="presParOf" srcId="{71E4BEB3-4758-4C49-9F6F-47796F8B7DE2}" destId="{E997F576-0A39-43B0-955F-105A93980FB4}" srcOrd="1" destOrd="0" presId="urn:microsoft.com/office/officeart/2005/8/layout/hierarchy6"/>
    <dgm:cxn modelId="{CE53A0E9-2B46-44E9-92AF-9A0FC1D53FD9}" type="presParOf" srcId="{E997F576-0A39-43B0-955F-105A93980FB4}" destId="{81F80642-E0EC-43BE-BAD8-428265954769}" srcOrd="0" destOrd="0" presId="urn:microsoft.com/office/officeart/2005/8/layout/hierarchy6"/>
    <dgm:cxn modelId="{49BFFA04-8F5B-4EC3-9921-DE4C4338E186}" type="presParOf" srcId="{E997F576-0A39-43B0-955F-105A93980FB4}" destId="{829F3496-7DCA-48A2-A185-9A8783C4A86C}" srcOrd="1" destOrd="0" presId="urn:microsoft.com/office/officeart/2005/8/layout/hierarchy6"/>
    <dgm:cxn modelId="{C3D0E50D-AE37-43C9-B235-5050E846003E}" type="presParOf" srcId="{71E4BEB3-4758-4C49-9F6F-47796F8B7DE2}" destId="{C58124B8-7FDE-4469-846F-1E55B248D7E8}" srcOrd="2" destOrd="0" presId="urn:microsoft.com/office/officeart/2005/8/layout/hierarchy6"/>
    <dgm:cxn modelId="{C3351390-27D8-4DB0-A66D-3C4E148B9F79}" type="presParOf" srcId="{71E4BEB3-4758-4C49-9F6F-47796F8B7DE2}" destId="{1AA5BAB5-8C32-45FD-BD56-890962F3298A}" srcOrd="3" destOrd="0" presId="urn:microsoft.com/office/officeart/2005/8/layout/hierarchy6"/>
    <dgm:cxn modelId="{856C4786-AAE6-434F-8295-E00B03DE4749}" type="presParOf" srcId="{1AA5BAB5-8C32-45FD-BD56-890962F3298A}" destId="{74E05EB4-4C63-4F3F-995E-4C0B199E8354}" srcOrd="0" destOrd="0" presId="urn:microsoft.com/office/officeart/2005/8/layout/hierarchy6"/>
    <dgm:cxn modelId="{89238E3F-F469-4BDB-BE7E-D52C1082C4B5}" type="presParOf" srcId="{1AA5BAB5-8C32-45FD-BD56-890962F3298A}" destId="{26ADBFAD-6E16-4749-B6AC-A9D50A850CDE}" srcOrd="1" destOrd="0" presId="urn:microsoft.com/office/officeart/2005/8/layout/hierarchy6"/>
    <dgm:cxn modelId="{D2327FA1-8709-4768-94B6-95C0370352D3}" type="presParOf" srcId="{71E4BEB3-4758-4C49-9F6F-47796F8B7DE2}" destId="{11F3985B-A5FB-47EF-849A-EA08D0A7DBB9}" srcOrd="4" destOrd="0" presId="urn:microsoft.com/office/officeart/2005/8/layout/hierarchy6"/>
    <dgm:cxn modelId="{C8A5F029-82CA-4A21-9F61-36B43298FCE6}" type="presParOf" srcId="{71E4BEB3-4758-4C49-9F6F-47796F8B7DE2}" destId="{4196D06D-25A8-4A79-922F-AFDA88E1F90A}" srcOrd="5" destOrd="0" presId="urn:microsoft.com/office/officeart/2005/8/layout/hierarchy6"/>
    <dgm:cxn modelId="{30AACA34-D16F-465E-9D93-EFDF799D9275}" type="presParOf" srcId="{4196D06D-25A8-4A79-922F-AFDA88E1F90A}" destId="{129BF0AD-7C49-4F80-9207-24E0F31502A5}" srcOrd="0" destOrd="0" presId="urn:microsoft.com/office/officeart/2005/8/layout/hierarchy6"/>
    <dgm:cxn modelId="{C8B92E13-6780-4B4D-AF70-2EBDAB64CB57}" type="presParOf" srcId="{4196D06D-25A8-4A79-922F-AFDA88E1F90A}" destId="{8E72E302-5307-4CBE-95F8-7BE20E645D13}" srcOrd="1" destOrd="0" presId="urn:microsoft.com/office/officeart/2005/8/layout/hierarchy6"/>
    <dgm:cxn modelId="{50A5E33E-25B8-4BE9-9C41-2A24FFEE2548}" type="presParOf" srcId="{B4DF5DDA-0B04-4B47-8F7C-CD26FFA42348}" destId="{55801042-0B2B-4BFA-9859-9CF1801B5B2C}" srcOrd="4" destOrd="0" presId="urn:microsoft.com/office/officeart/2005/8/layout/hierarchy6"/>
    <dgm:cxn modelId="{6EEB20D7-41A1-41AE-8ED6-73AEB10FEDCC}" type="presParOf" srcId="{B4DF5DDA-0B04-4B47-8F7C-CD26FFA42348}" destId="{5346615D-0568-4D51-81EB-34C4F172D4E0}" srcOrd="5" destOrd="0" presId="urn:microsoft.com/office/officeart/2005/8/layout/hierarchy6"/>
    <dgm:cxn modelId="{D557FE73-C78A-4ACE-A322-C3D1A13C2CED}" type="presParOf" srcId="{5346615D-0568-4D51-81EB-34C4F172D4E0}" destId="{8F1FE092-4444-416A-8745-D633BA3D3832}" srcOrd="0" destOrd="0" presId="urn:microsoft.com/office/officeart/2005/8/layout/hierarchy6"/>
    <dgm:cxn modelId="{405DCC2C-0EE2-4313-BCD5-06D02B67E0C3}" type="presParOf" srcId="{5346615D-0568-4D51-81EB-34C4F172D4E0}" destId="{0B82A1ED-94F8-4D5A-8639-5EB74D8F40B2}" srcOrd="1" destOrd="0" presId="urn:microsoft.com/office/officeart/2005/8/layout/hierarchy6"/>
    <dgm:cxn modelId="{AAE63645-4525-435A-A93E-B6A8007566A3}" type="presParOf" srcId="{0B82A1ED-94F8-4D5A-8639-5EB74D8F40B2}" destId="{06753EE9-962D-475D-9C9C-C0B11CF3A3AB}" srcOrd="0" destOrd="0" presId="urn:microsoft.com/office/officeart/2005/8/layout/hierarchy6"/>
    <dgm:cxn modelId="{54536A64-26E4-4F65-AA58-AFB19F38B988}" type="presParOf" srcId="{0B82A1ED-94F8-4D5A-8639-5EB74D8F40B2}" destId="{FCCEBB72-A06A-4042-BB16-6E000E13B98A}" srcOrd="1" destOrd="0" presId="urn:microsoft.com/office/officeart/2005/8/layout/hierarchy6"/>
    <dgm:cxn modelId="{F4F4E0E3-AD07-4EFA-921A-2ECF20E187BE}" type="presParOf" srcId="{FCCEBB72-A06A-4042-BB16-6E000E13B98A}" destId="{DDA1ED55-B70D-41A1-BB10-A067E353BB25}" srcOrd="0" destOrd="0" presId="urn:microsoft.com/office/officeart/2005/8/layout/hierarchy6"/>
    <dgm:cxn modelId="{5F7DFB43-E68F-4F75-B34E-1DC398760DB4}" type="presParOf" srcId="{FCCEBB72-A06A-4042-BB16-6E000E13B98A}" destId="{494E3F98-4662-45BC-80DD-B9A53F24BA43}" srcOrd="1" destOrd="0" presId="urn:microsoft.com/office/officeart/2005/8/layout/hierarchy6"/>
    <dgm:cxn modelId="{AF442F31-DEF9-4E67-99E0-21B2EDDDB54C}" type="presParOf" srcId="{0B82A1ED-94F8-4D5A-8639-5EB74D8F40B2}" destId="{5B4F2E1C-15DD-483C-87C9-06FFE50DB5D5}" srcOrd="2" destOrd="0" presId="urn:microsoft.com/office/officeart/2005/8/layout/hierarchy6"/>
    <dgm:cxn modelId="{65FA4D2F-685F-4513-B56A-B3EC10010160}" type="presParOf" srcId="{0B82A1ED-94F8-4D5A-8639-5EB74D8F40B2}" destId="{F3E95D64-DD5E-4538-A8D9-782670F60185}" srcOrd="3" destOrd="0" presId="urn:microsoft.com/office/officeart/2005/8/layout/hierarchy6"/>
    <dgm:cxn modelId="{0645A1CD-FBC2-47D5-A700-68DBC4CC610A}" type="presParOf" srcId="{F3E95D64-DD5E-4538-A8D9-782670F60185}" destId="{2A191087-0B48-45E5-9949-AA00047E63AD}" srcOrd="0" destOrd="0" presId="urn:microsoft.com/office/officeart/2005/8/layout/hierarchy6"/>
    <dgm:cxn modelId="{116F5684-6736-432A-9552-3FAE764D53DA}" type="presParOf" srcId="{F3E95D64-DD5E-4538-A8D9-782670F60185}" destId="{9D7061B8-9465-4969-9FE1-A78548B20A3C}" srcOrd="1" destOrd="0" presId="urn:microsoft.com/office/officeart/2005/8/layout/hierarchy6"/>
    <dgm:cxn modelId="{999E660A-C24C-4304-A54C-0B384F697B51}" type="presParOf" srcId="{0B82A1ED-94F8-4D5A-8639-5EB74D8F40B2}" destId="{023EB241-2CBA-423D-A163-5D7316BB8B21}" srcOrd="4" destOrd="0" presId="urn:microsoft.com/office/officeart/2005/8/layout/hierarchy6"/>
    <dgm:cxn modelId="{4DEF2428-0C50-432B-8E72-6458E0CA6DF1}" type="presParOf" srcId="{0B82A1ED-94F8-4D5A-8639-5EB74D8F40B2}" destId="{5D7814C6-DB7B-4729-BD84-467F575C7D89}" srcOrd="5" destOrd="0" presId="urn:microsoft.com/office/officeart/2005/8/layout/hierarchy6"/>
    <dgm:cxn modelId="{0640A940-4893-4D14-9431-CA8BDA010D5E}" type="presParOf" srcId="{5D7814C6-DB7B-4729-BD84-467F575C7D89}" destId="{05595213-CF64-416F-8A5A-7778EED92610}" srcOrd="0" destOrd="0" presId="urn:microsoft.com/office/officeart/2005/8/layout/hierarchy6"/>
    <dgm:cxn modelId="{16449384-EFCF-4ED3-A7B2-9AE8F2833994}" type="presParOf" srcId="{5D7814C6-DB7B-4729-BD84-467F575C7D89}" destId="{AF538D01-7426-4839-8AFA-273EF2D6C592}" srcOrd="1" destOrd="0" presId="urn:microsoft.com/office/officeart/2005/8/layout/hierarchy6"/>
    <dgm:cxn modelId="{3C00A4C5-EC90-45D3-8378-84AF1F026C83}" type="presParOf" srcId="{F2A6C06D-964C-457F-839F-F7939D41ED82}" destId="{B2B77555-CBB7-4A87-A60A-0805529DAB8C}" srcOrd="2" destOrd="0" presId="urn:microsoft.com/office/officeart/2005/8/layout/hierarchy6"/>
    <dgm:cxn modelId="{B5460030-A59D-421D-B6D7-2ABD70E4920C}" type="presParOf" srcId="{F2A6C06D-964C-457F-839F-F7939D41ED82}" destId="{FA7BA523-0F47-45FD-B4EA-FD6A827CDF27}" srcOrd="3" destOrd="0" presId="urn:microsoft.com/office/officeart/2005/8/layout/hierarchy6"/>
    <dgm:cxn modelId="{95D668C6-A2CC-4239-BF10-6EC7C21FD706}" type="presParOf" srcId="{FA7BA523-0F47-45FD-B4EA-FD6A827CDF27}" destId="{24552911-1A05-427D-89AF-B44EEC53113B}" srcOrd="0" destOrd="0" presId="urn:microsoft.com/office/officeart/2005/8/layout/hierarchy6"/>
    <dgm:cxn modelId="{1AC20D21-A921-4DA7-B42E-B9598F1AB239}" type="presParOf" srcId="{FA7BA523-0F47-45FD-B4EA-FD6A827CDF27}" destId="{1461C1F1-62ED-4A8B-AEBA-273BF7235282}" srcOrd="1" destOrd="0" presId="urn:microsoft.com/office/officeart/2005/8/layout/hierarchy6"/>
    <dgm:cxn modelId="{559AAE53-5561-4948-A13A-84E0C8314D93}" type="presParOf" srcId="{1461C1F1-62ED-4A8B-AEBA-273BF7235282}" destId="{FC4B6CEF-A571-436F-9550-971AAD5F950A}" srcOrd="0" destOrd="0" presId="urn:microsoft.com/office/officeart/2005/8/layout/hierarchy6"/>
    <dgm:cxn modelId="{40905FF4-52F4-451D-9B39-73BAFE1D7BDD}" type="presParOf" srcId="{1461C1F1-62ED-4A8B-AEBA-273BF7235282}" destId="{AB84047F-9FDF-46E1-B101-F570FCE89CD3}" srcOrd="1" destOrd="0" presId="urn:microsoft.com/office/officeart/2005/8/layout/hierarchy6"/>
    <dgm:cxn modelId="{5142FB73-47A6-409D-8C53-59B54113A7FF}" type="presParOf" srcId="{AB84047F-9FDF-46E1-B101-F570FCE89CD3}" destId="{0143D147-9BED-41A3-9E0B-3DA820C5CA06}" srcOrd="0" destOrd="0" presId="urn:microsoft.com/office/officeart/2005/8/layout/hierarchy6"/>
    <dgm:cxn modelId="{AF0960D5-26EE-4CA7-A70E-47A469487184}" type="presParOf" srcId="{AB84047F-9FDF-46E1-B101-F570FCE89CD3}" destId="{F27F2FA9-4328-4AAE-8674-D630CFCD9A73}" srcOrd="1" destOrd="0" presId="urn:microsoft.com/office/officeart/2005/8/layout/hierarchy6"/>
    <dgm:cxn modelId="{6C761D41-F131-4178-B4F0-BF5F0FBEFDC3}" type="presParOf" srcId="{1461C1F1-62ED-4A8B-AEBA-273BF7235282}" destId="{0F58E1EE-A073-41B2-8321-A4569C9A8A41}" srcOrd="2" destOrd="0" presId="urn:microsoft.com/office/officeart/2005/8/layout/hierarchy6"/>
    <dgm:cxn modelId="{B19CCF8C-576D-446E-B4AD-C6F33E14F7C2}" type="presParOf" srcId="{1461C1F1-62ED-4A8B-AEBA-273BF7235282}" destId="{0275DCDE-A7F5-4C52-B16F-791C5EFB1754}" srcOrd="3" destOrd="0" presId="urn:microsoft.com/office/officeart/2005/8/layout/hierarchy6"/>
    <dgm:cxn modelId="{48F16297-6CBD-4E00-B9C3-99A54F09377D}" type="presParOf" srcId="{0275DCDE-A7F5-4C52-B16F-791C5EFB1754}" destId="{01AF6A0B-C872-4623-B19C-5A6A119E2CB5}" srcOrd="0" destOrd="0" presId="urn:microsoft.com/office/officeart/2005/8/layout/hierarchy6"/>
    <dgm:cxn modelId="{173A0869-20B3-46B4-89B9-6B30890A3C39}" type="presParOf" srcId="{0275DCDE-A7F5-4C52-B16F-791C5EFB1754}" destId="{FAA9C4E6-0D80-417D-AA57-080AEDAC1B29}" srcOrd="1" destOrd="0" presId="urn:microsoft.com/office/officeart/2005/8/layout/hierarchy6"/>
    <dgm:cxn modelId="{60165F6A-1EB2-42D1-9A0B-49B00C0F8FCB}" type="presParOf" srcId="{1461C1F1-62ED-4A8B-AEBA-273BF7235282}" destId="{ED7BFD51-3816-4DCB-9496-C3B53AD2F89F}" srcOrd="4" destOrd="0" presId="urn:microsoft.com/office/officeart/2005/8/layout/hierarchy6"/>
    <dgm:cxn modelId="{018360F1-93A2-45D4-88CD-D31F451F490A}" type="presParOf" srcId="{1461C1F1-62ED-4A8B-AEBA-273BF7235282}" destId="{E277CB6D-939E-43DC-8E10-2B14C6655276}" srcOrd="5" destOrd="0" presId="urn:microsoft.com/office/officeart/2005/8/layout/hierarchy6"/>
    <dgm:cxn modelId="{8DB43E9A-1C6D-4EF9-9740-136A556B765F}" type="presParOf" srcId="{E277CB6D-939E-43DC-8E10-2B14C6655276}" destId="{CE470200-66D3-4306-818E-247E35AC97CF}" srcOrd="0" destOrd="0" presId="urn:microsoft.com/office/officeart/2005/8/layout/hierarchy6"/>
    <dgm:cxn modelId="{B36089E8-2E50-4EAF-B785-6442CE62EDD3}" type="presParOf" srcId="{E277CB6D-939E-43DC-8E10-2B14C6655276}" destId="{BD24A80C-863A-4991-8FB5-7DB93AE1D2ED}" srcOrd="1" destOrd="0" presId="urn:microsoft.com/office/officeart/2005/8/layout/hierarchy6"/>
    <dgm:cxn modelId="{0E5FA544-C80C-48B6-9B9F-DDDD4CF56E8F}" type="presParOf" srcId="{1C8BF9D1-8B1F-44EC-BAB8-5290E0FB4013}" destId="{47951751-9C5E-45E1-8503-3A2BAC6E4307}" srcOrd="4" destOrd="0" presId="urn:microsoft.com/office/officeart/2005/8/layout/hierarchy6"/>
    <dgm:cxn modelId="{A9A9C33D-0FC4-4D38-8E3D-4E39C2E972B1}" type="presParOf" srcId="{1C8BF9D1-8B1F-44EC-BAB8-5290E0FB4013}" destId="{CDBED996-DD98-4026-AB8B-5681118C0380}" srcOrd="5" destOrd="0" presId="urn:microsoft.com/office/officeart/2005/8/layout/hierarchy6"/>
    <dgm:cxn modelId="{A6B38651-441B-470D-8A86-8F818593720E}" type="presParOf" srcId="{CDBED996-DD98-4026-AB8B-5681118C0380}" destId="{330D817E-EB9D-4C1D-9575-106E898881C7}" srcOrd="0" destOrd="0" presId="urn:microsoft.com/office/officeart/2005/8/layout/hierarchy6"/>
    <dgm:cxn modelId="{3C808281-A27C-4530-9499-B3C33699122D}" type="presParOf" srcId="{CDBED996-DD98-4026-AB8B-5681118C0380}" destId="{745B35F6-9D40-466F-837F-82658B948774}" srcOrd="1" destOrd="0" presId="urn:microsoft.com/office/officeart/2005/8/layout/hierarchy6"/>
    <dgm:cxn modelId="{928ED5D8-A8F4-4804-8220-FE7B73A56D71}" type="presParOf" srcId="{745B35F6-9D40-466F-837F-82658B948774}" destId="{5C03BF9A-8C17-4F2D-AC42-634F88FBA9E9}" srcOrd="0" destOrd="0" presId="urn:microsoft.com/office/officeart/2005/8/layout/hierarchy6"/>
    <dgm:cxn modelId="{999A8753-B3E8-400A-995E-7D4D82507DAE}" type="presParOf" srcId="{745B35F6-9D40-466F-837F-82658B948774}" destId="{B937B7D7-0712-4DD7-8821-F4892D5A156C}" srcOrd="1" destOrd="0" presId="urn:microsoft.com/office/officeart/2005/8/layout/hierarchy6"/>
    <dgm:cxn modelId="{ED8A4330-268B-401A-BC5D-A3C7CE3E3A5A}" type="presParOf" srcId="{B937B7D7-0712-4DD7-8821-F4892D5A156C}" destId="{3D65281E-7E36-43A5-8CFA-D509B4F9130B}" srcOrd="0" destOrd="0" presId="urn:microsoft.com/office/officeart/2005/8/layout/hierarchy6"/>
    <dgm:cxn modelId="{54E203B4-1336-49F3-A7CF-937475B59188}" type="presParOf" srcId="{B937B7D7-0712-4DD7-8821-F4892D5A156C}" destId="{CFFF98F3-4661-4F7B-8883-242D84356498}" srcOrd="1" destOrd="0" presId="urn:microsoft.com/office/officeart/2005/8/layout/hierarchy6"/>
    <dgm:cxn modelId="{6D8DEC4C-ED8C-49A5-BC1B-3F0E6BAF74DB}" type="presParOf" srcId="{745B35F6-9D40-466F-837F-82658B948774}" destId="{A8B2CFE3-4ACE-4CA5-AA0F-E4C12461F0E1}" srcOrd="2" destOrd="0" presId="urn:microsoft.com/office/officeart/2005/8/layout/hierarchy6"/>
    <dgm:cxn modelId="{28329A9B-2565-4A37-AE4A-40B952CC706C}" type="presParOf" srcId="{745B35F6-9D40-466F-837F-82658B948774}" destId="{CEBDDB27-2FC6-4306-AAEF-5825025098EA}" srcOrd="3" destOrd="0" presId="urn:microsoft.com/office/officeart/2005/8/layout/hierarchy6"/>
    <dgm:cxn modelId="{3CB47B0E-7AFA-474E-B15F-FE237E2E9F40}" type="presParOf" srcId="{CEBDDB27-2FC6-4306-AAEF-5825025098EA}" destId="{BEDFB939-1EB5-4AF2-A218-A448A2888EFB}" srcOrd="0" destOrd="0" presId="urn:microsoft.com/office/officeart/2005/8/layout/hierarchy6"/>
    <dgm:cxn modelId="{23814954-E4DE-41AC-B9DA-092D20613129}" type="presParOf" srcId="{CEBDDB27-2FC6-4306-AAEF-5825025098EA}" destId="{FAF05A7E-F8CF-45A6-B9FC-247B7193BA81}" srcOrd="1" destOrd="0" presId="urn:microsoft.com/office/officeart/2005/8/layout/hierarchy6"/>
    <dgm:cxn modelId="{52038503-CC6B-4704-89A6-4A8ECE4E51C3}" type="presParOf" srcId="{745B35F6-9D40-466F-837F-82658B948774}" destId="{9AABBBEA-DE09-40F9-8E24-5E6DC23C5644}" srcOrd="4" destOrd="0" presId="urn:microsoft.com/office/officeart/2005/8/layout/hierarchy6"/>
    <dgm:cxn modelId="{0865144E-609A-4552-9059-3EB86CF83AE2}" type="presParOf" srcId="{745B35F6-9D40-466F-837F-82658B948774}" destId="{D614066E-3DA1-4411-A163-56415A3DF782}" srcOrd="5" destOrd="0" presId="urn:microsoft.com/office/officeart/2005/8/layout/hierarchy6"/>
    <dgm:cxn modelId="{80FB0B53-5500-40D7-AB93-5E391704DA35}" type="presParOf" srcId="{D614066E-3DA1-4411-A163-56415A3DF782}" destId="{9ACE5B45-B64D-446D-8A3D-E3AC9CB69064}" srcOrd="0" destOrd="0" presId="urn:microsoft.com/office/officeart/2005/8/layout/hierarchy6"/>
    <dgm:cxn modelId="{327F1D02-FC60-4901-BE09-8723F32E6558}" type="presParOf" srcId="{D614066E-3DA1-4411-A163-56415A3DF782}" destId="{B4626E45-2CBD-4989-A90C-367C802C393A}" srcOrd="1" destOrd="0" presId="urn:microsoft.com/office/officeart/2005/8/layout/hierarchy6"/>
    <dgm:cxn modelId="{F12FA018-47A4-4B3E-8574-F9110C15EC2A}" type="presParOf" srcId="{745B35F6-9D40-466F-837F-82658B948774}" destId="{DE51B852-9C05-4FAE-8D04-BC7A52E9820B}" srcOrd="6" destOrd="0" presId="urn:microsoft.com/office/officeart/2005/8/layout/hierarchy6"/>
    <dgm:cxn modelId="{F3803A51-1DEA-4F97-997A-4E4DA1C5919F}" type="presParOf" srcId="{745B35F6-9D40-466F-837F-82658B948774}" destId="{3C8A53FD-537D-4524-B05A-EC62044FB2DF}" srcOrd="7" destOrd="0" presId="urn:microsoft.com/office/officeart/2005/8/layout/hierarchy6"/>
    <dgm:cxn modelId="{B1026BCC-BFEA-4CDF-8A0E-67C50605A32E}" type="presParOf" srcId="{3C8A53FD-537D-4524-B05A-EC62044FB2DF}" destId="{348A9D34-8FBE-4F1F-BE67-8FCFEB9314FE}" srcOrd="0" destOrd="0" presId="urn:microsoft.com/office/officeart/2005/8/layout/hierarchy6"/>
    <dgm:cxn modelId="{33C890CF-4A33-4ED0-9B4A-0410FDD2317B}" type="presParOf" srcId="{3C8A53FD-537D-4524-B05A-EC62044FB2DF}" destId="{1C1F1262-AA22-4978-9C46-11C798C04430}" srcOrd="1" destOrd="0" presId="urn:microsoft.com/office/officeart/2005/8/layout/hierarchy6"/>
    <dgm:cxn modelId="{67ABFDB5-C930-4A71-A3A3-6DCB6BAB1B8F}" type="presParOf" srcId="{D3A82798-E6E1-47C1-B78A-EE00D6161B14}" destId="{71C14363-D784-4A9F-9699-471C81E3C52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8FE9F-CA63-44B4-B516-F2ADB0C40A9B}">
      <dsp:nvSpPr>
        <dsp:cNvPr id="0" name=""/>
        <dsp:cNvSpPr/>
      </dsp:nvSpPr>
      <dsp:spPr>
        <a:xfrm>
          <a:off x="3240360" y="491354"/>
          <a:ext cx="1564077" cy="3610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Сталь</a:t>
          </a:r>
          <a:endParaRPr lang="uk-UA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50934" y="501928"/>
        <a:ext cx="1542929" cy="339875"/>
      </dsp:txXfrm>
    </dsp:sp>
    <dsp:sp modelId="{C2FEB9A7-F4D3-4E10-A7E8-0E5833017204}">
      <dsp:nvSpPr>
        <dsp:cNvPr id="0" name=""/>
        <dsp:cNvSpPr/>
      </dsp:nvSpPr>
      <dsp:spPr>
        <a:xfrm>
          <a:off x="953750" y="852378"/>
          <a:ext cx="3068649" cy="273130"/>
        </a:xfrm>
        <a:custGeom>
          <a:avLst/>
          <a:gdLst/>
          <a:ahLst/>
          <a:cxnLst/>
          <a:rect l="0" t="0" r="0" b="0"/>
          <a:pathLst>
            <a:path>
              <a:moveTo>
                <a:pt x="3068649" y="0"/>
              </a:moveTo>
              <a:lnTo>
                <a:pt x="3068649" y="136565"/>
              </a:lnTo>
              <a:lnTo>
                <a:pt x="0" y="136565"/>
              </a:lnTo>
              <a:lnTo>
                <a:pt x="0" y="2731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68381-07AE-4B40-9A9B-73B1139D5265}">
      <dsp:nvSpPr>
        <dsp:cNvPr id="0" name=""/>
        <dsp:cNvSpPr/>
      </dsp:nvSpPr>
      <dsp:spPr>
        <a:xfrm>
          <a:off x="325382" y="1125509"/>
          <a:ext cx="1256736" cy="1788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0621" y="1130748"/>
        <a:ext cx="1246258" cy="168388"/>
      </dsp:txXfrm>
    </dsp:sp>
    <dsp:sp modelId="{A34B57AC-6176-449C-B807-E1319A640A62}">
      <dsp:nvSpPr>
        <dsp:cNvPr id="0" name=""/>
        <dsp:cNvSpPr/>
      </dsp:nvSpPr>
      <dsp:spPr>
        <a:xfrm>
          <a:off x="205324" y="1304375"/>
          <a:ext cx="748425" cy="97044"/>
        </a:xfrm>
        <a:custGeom>
          <a:avLst/>
          <a:gdLst/>
          <a:ahLst/>
          <a:cxnLst/>
          <a:rect l="0" t="0" r="0" b="0"/>
          <a:pathLst>
            <a:path>
              <a:moveTo>
                <a:pt x="748425" y="0"/>
              </a:moveTo>
              <a:lnTo>
                <a:pt x="748425" y="48522"/>
              </a:lnTo>
              <a:lnTo>
                <a:pt x="0" y="48522"/>
              </a:lnTo>
              <a:lnTo>
                <a:pt x="0" y="970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D90DE-AF6A-4572-AFC8-2C4463C9EE5A}">
      <dsp:nvSpPr>
        <dsp:cNvPr id="0" name=""/>
        <dsp:cNvSpPr/>
      </dsp:nvSpPr>
      <dsp:spPr>
        <a:xfrm>
          <a:off x="3596" y="1401419"/>
          <a:ext cx="403457" cy="2010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Конструкційні, машинобудівні й будівельні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13" y="1413236"/>
        <a:ext cx="379823" cy="1986945"/>
      </dsp:txXfrm>
    </dsp:sp>
    <dsp:sp modelId="{04CE28CB-4313-4751-9F07-0DC906B4DDF7}">
      <dsp:nvSpPr>
        <dsp:cNvPr id="0" name=""/>
        <dsp:cNvSpPr/>
      </dsp:nvSpPr>
      <dsp:spPr>
        <a:xfrm>
          <a:off x="684574" y="1304375"/>
          <a:ext cx="269175" cy="94732"/>
        </a:xfrm>
        <a:custGeom>
          <a:avLst/>
          <a:gdLst/>
          <a:ahLst/>
          <a:cxnLst/>
          <a:rect l="0" t="0" r="0" b="0"/>
          <a:pathLst>
            <a:path>
              <a:moveTo>
                <a:pt x="269175" y="0"/>
              </a:moveTo>
              <a:lnTo>
                <a:pt x="269175" y="47366"/>
              </a:lnTo>
              <a:lnTo>
                <a:pt x="0" y="47366"/>
              </a:lnTo>
              <a:lnTo>
                <a:pt x="0" y="947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2A4F5-B3E2-48E7-A516-E254CA80A1E7}">
      <dsp:nvSpPr>
        <dsp:cNvPr id="0" name=""/>
        <dsp:cNvSpPr/>
      </dsp:nvSpPr>
      <dsp:spPr>
        <a:xfrm>
          <a:off x="472125" y="1399107"/>
          <a:ext cx="424898" cy="20262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Інструментальні (штампові, для ріжучого і вимірювального інструменту)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4570" y="1411552"/>
        <a:ext cx="400008" cy="2001342"/>
      </dsp:txXfrm>
    </dsp:sp>
    <dsp:sp modelId="{431BF7DF-4D74-4DFB-B054-03F82DC40C69}">
      <dsp:nvSpPr>
        <dsp:cNvPr id="0" name=""/>
        <dsp:cNvSpPr/>
      </dsp:nvSpPr>
      <dsp:spPr>
        <a:xfrm>
          <a:off x="953750" y="1304375"/>
          <a:ext cx="185602" cy="113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968"/>
              </a:lnTo>
              <a:lnTo>
                <a:pt x="185602" y="56968"/>
              </a:lnTo>
              <a:lnTo>
                <a:pt x="185602" y="113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FA38B-BAB1-47B0-B05D-3791DB7AE9B7}">
      <dsp:nvSpPr>
        <dsp:cNvPr id="0" name=""/>
        <dsp:cNvSpPr/>
      </dsp:nvSpPr>
      <dsp:spPr>
        <a:xfrm>
          <a:off x="943451" y="1418313"/>
          <a:ext cx="391801" cy="20262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itchFamily="18" charset="0"/>
              <a:cs typeface="Times New Roman" pitchFamily="18" charset="0"/>
            </a:rPr>
            <a:t>Сталі з особливими фізичними і хімічними властивостями</a:t>
          </a:r>
          <a:endParaRPr lang="uk-UA" sz="1100" kern="1200">
            <a:latin typeface="Times New Roman" pitchFamily="18" charset="0"/>
            <a:cs typeface="Times New Roman" pitchFamily="18" charset="0"/>
          </a:endParaRPr>
        </a:p>
      </dsp:txBody>
      <dsp:txXfrm>
        <a:off x="954926" y="1429788"/>
        <a:ext cx="368851" cy="2003282"/>
      </dsp:txXfrm>
    </dsp:sp>
    <dsp:sp modelId="{7D27D38C-A202-4C8C-B8DF-F32D8481B0B8}">
      <dsp:nvSpPr>
        <dsp:cNvPr id="0" name=""/>
        <dsp:cNvSpPr/>
      </dsp:nvSpPr>
      <dsp:spPr>
        <a:xfrm>
          <a:off x="3931354" y="852378"/>
          <a:ext cx="91440" cy="280234"/>
        </a:xfrm>
        <a:custGeom>
          <a:avLst/>
          <a:gdLst/>
          <a:ahLst/>
          <a:cxnLst/>
          <a:rect l="0" t="0" r="0" b="0"/>
          <a:pathLst>
            <a:path>
              <a:moveTo>
                <a:pt x="91044" y="0"/>
              </a:moveTo>
              <a:lnTo>
                <a:pt x="91044" y="140117"/>
              </a:lnTo>
              <a:lnTo>
                <a:pt x="45720" y="140117"/>
              </a:lnTo>
              <a:lnTo>
                <a:pt x="45720" y="2802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04837D-64C3-46B6-8A08-1BF6366601C9}">
      <dsp:nvSpPr>
        <dsp:cNvPr id="0" name=""/>
        <dsp:cNvSpPr/>
      </dsp:nvSpPr>
      <dsp:spPr>
        <a:xfrm>
          <a:off x="3224491" y="1132612"/>
          <a:ext cx="1505166" cy="230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хімічним складом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31246" y="1139367"/>
        <a:ext cx="1491656" cy="217127"/>
      </dsp:txXfrm>
    </dsp:sp>
    <dsp:sp modelId="{CADA20E8-063A-4F86-A53D-91F2391CDD3C}">
      <dsp:nvSpPr>
        <dsp:cNvPr id="0" name=""/>
        <dsp:cNvSpPr/>
      </dsp:nvSpPr>
      <dsp:spPr>
        <a:xfrm>
          <a:off x="2537958" y="1363250"/>
          <a:ext cx="1439116" cy="137760"/>
        </a:xfrm>
        <a:custGeom>
          <a:avLst/>
          <a:gdLst/>
          <a:ahLst/>
          <a:cxnLst/>
          <a:rect l="0" t="0" r="0" b="0"/>
          <a:pathLst>
            <a:path>
              <a:moveTo>
                <a:pt x="1439116" y="0"/>
              </a:moveTo>
              <a:lnTo>
                <a:pt x="1439116" y="68880"/>
              </a:lnTo>
              <a:lnTo>
                <a:pt x="0" y="68880"/>
              </a:lnTo>
              <a:lnTo>
                <a:pt x="0" y="13776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3B827-F7F3-47B6-9819-9BA2825FEF2C}">
      <dsp:nvSpPr>
        <dsp:cNvPr id="0" name=""/>
        <dsp:cNvSpPr/>
      </dsp:nvSpPr>
      <dsp:spPr>
        <a:xfrm>
          <a:off x="2155958" y="1501011"/>
          <a:ext cx="763999" cy="902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Вуглецеві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8335" y="1523388"/>
        <a:ext cx="719245" cy="857494"/>
      </dsp:txXfrm>
    </dsp:sp>
    <dsp:sp modelId="{3D3A0F13-14C5-4C05-8A93-B934038F14DE}">
      <dsp:nvSpPr>
        <dsp:cNvPr id="0" name=""/>
        <dsp:cNvSpPr/>
      </dsp:nvSpPr>
      <dsp:spPr>
        <a:xfrm>
          <a:off x="1963141" y="2403260"/>
          <a:ext cx="574816" cy="640467"/>
        </a:xfrm>
        <a:custGeom>
          <a:avLst/>
          <a:gdLst/>
          <a:ahLst/>
          <a:cxnLst/>
          <a:rect l="0" t="0" r="0" b="0"/>
          <a:pathLst>
            <a:path>
              <a:moveTo>
                <a:pt x="574816" y="0"/>
              </a:moveTo>
              <a:lnTo>
                <a:pt x="574816" y="320233"/>
              </a:lnTo>
              <a:lnTo>
                <a:pt x="0" y="320233"/>
              </a:lnTo>
              <a:lnTo>
                <a:pt x="0" y="6404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D3139-62FE-4141-A780-B5CE4FDD276E}">
      <dsp:nvSpPr>
        <dsp:cNvPr id="0" name=""/>
        <dsp:cNvSpPr/>
      </dsp:nvSpPr>
      <dsp:spPr>
        <a:xfrm>
          <a:off x="1465961" y="3043728"/>
          <a:ext cx="994360" cy="4044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77806" y="3055573"/>
        <a:ext cx="970670" cy="380721"/>
      </dsp:txXfrm>
    </dsp:sp>
    <dsp:sp modelId="{58AB6941-0BCC-4684-9656-7E5815089EBA}">
      <dsp:nvSpPr>
        <dsp:cNvPr id="0" name=""/>
        <dsp:cNvSpPr/>
      </dsp:nvSpPr>
      <dsp:spPr>
        <a:xfrm>
          <a:off x="1626442" y="3448139"/>
          <a:ext cx="336698" cy="129051"/>
        </a:xfrm>
        <a:custGeom>
          <a:avLst/>
          <a:gdLst/>
          <a:ahLst/>
          <a:cxnLst/>
          <a:rect l="0" t="0" r="0" b="0"/>
          <a:pathLst>
            <a:path>
              <a:moveTo>
                <a:pt x="336698" y="0"/>
              </a:moveTo>
              <a:lnTo>
                <a:pt x="336698" y="64525"/>
              </a:lnTo>
              <a:lnTo>
                <a:pt x="0" y="64525"/>
              </a:lnTo>
              <a:lnTo>
                <a:pt x="0" y="12905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BC9AF-6BE6-4733-AE28-85956010C753}">
      <dsp:nvSpPr>
        <dsp:cNvPr id="0" name=""/>
        <dsp:cNvSpPr/>
      </dsp:nvSpPr>
      <dsp:spPr>
        <a:xfrm>
          <a:off x="1483546" y="3577191"/>
          <a:ext cx="285791" cy="1204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Конструкційні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91917" y="3585562"/>
        <a:ext cx="269049" cy="1187328"/>
      </dsp:txXfrm>
    </dsp:sp>
    <dsp:sp modelId="{1710505E-3767-497F-ABFF-3643149A2044}">
      <dsp:nvSpPr>
        <dsp:cNvPr id="0" name=""/>
        <dsp:cNvSpPr/>
      </dsp:nvSpPr>
      <dsp:spPr>
        <a:xfrm>
          <a:off x="1963141" y="3448139"/>
          <a:ext cx="153318" cy="129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25"/>
              </a:lnTo>
              <a:lnTo>
                <a:pt x="153318" y="64525"/>
              </a:lnTo>
              <a:lnTo>
                <a:pt x="153318" y="12905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18D95-C416-41BE-AF7E-39ECDF1FFA9A}">
      <dsp:nvSpPr>
        <dsp:cNvPr id="0" name=""/>
        <dsp:cNvSpPr/>
      </dsp:nvSpPr>
      <dsp:spPr>
        <a:xfrm>
          <a:off x="1861163" y="3577191"/>
          <a:ext cx="510593" cy="1193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Інструментальні (нескладний інструмент)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76118" y="3592146"/>
        <a:ext cx="480683" cy="1163697"/>
      </dsp:txXfrm>
    </dsp:sp>
    <dsp:sp modelId="{70C847D5-CB04-4939-9F8E-DDF204C1505A}">
      <dsp:nvSpPr>
        <dsp:cNvPr id="0" name=""/>
        <dsp:cNvSpPr/>
      </dsp:nvSpPr>
      <dsp:spPr>
        <a:xfrm>
          <a:off x="2537958" y="2403260"/>
          <a:ext cx="426494" cy="649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96"/>
              </a:lnTo>
              <a:lnTo>
                <a:pt x="426494" y="324696"/>
              </a:lnTo>
              <a:lnTo>
                <a:pt x="426494" y="64939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5855-9D54-4C60-BF6F-752616733B7C}">
      <dsp:nvSpPr>
        <dsp:cNvPr id="0" name=""/>
        <dsp:cNvSpPr/>
      </dsp:nvSpPr>
      <dsp:spPr>
        <a:xfrm>
          <a:off x="2527726" y="3052653"/>
          <a:ext cx="873453" cy="377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структурою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38791" y="3063718"/>
        <a:ext cx="851323" cy="355643"/>
      </dsp:txXfrm>
    </dsp:sp>
    <dsp:sp modelId="{193F978E-B976-4E83-A60F-7B15403CCC9B}">
      <dsp:nvSpPr>
        <dsp:cNvPr id="0" name=""/>
        <dsp:cNvSpPr/>
      </dsp:nvSpPr>
      <dsp:spPr>
        <a:xfrm>
          <a:off x="2689314" y="3430427"/>
          <a:ext cx="275138" cy="125298"/>
        </a:xfrm>
        <a:custGeom>
          <a:avLst/>
          <a:gdLst/>
          <a:ahLst/>
          <a:cxnLst/>
          <a:rect l="0" t="0" r="0" b="0"/>
          <a:pathLst>
            <a:path>
              <a:moveTo>
                <a:pt x="275138" y="0"/>
              </a:moveTo>
              <a:lnTo>
                <a:pt x="275138" y="62649"/>
              </a:lnTo>
              <a:lnTo>
                <a:pt x="0" y="62649"/>
              </a:lnTo>
              <a:lnTo>
                <a:pt x="0" y="1252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80642-E0EC-43BE-BAD8-428265954769}">
      <dsp:nvSpPr>
        <dsp:cNvPr id="0" name=""/>
        <dsp:cNvSpPr/>
      </dsp:nvSpPr>
      <dsp:spPr>
        <a:xfrm>
          <a:off x="2570790" y="3555725"/>
          <a:ext cx="237047" cy="9928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Доевтектоїдні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7733" y="3562668"/>
        <a:ext cx="223161" cy="978945"/>
      </dsp:txXfrm>
    </dsp:sp>
    <dsp:sp modelId="{C58124B8-7FDE-4469-846F-1E55B248D7E8}">
      <dsp:nvSpPr>
        <dsp:cNvPr id="0" name=""/>
        <dsp:cNvSpPr/>
      </dsp:nvSpPr>
      <dsp:spPr>
        <a:xfrm>
          <a:off x="2918732" y="3430427"/>
          <a:ext cx="91440" cy="1252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649"/>
              </a:lnTo>
              <a:lnTo>
                <a:pt x="53376" y="62649"/>
              </a:lnTo>
              <a:lnTo>
                <a:pt x="53376" y="1252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E05EB4-4C63-4F3F-995E-4C0B199E8354}">
      <dsp:nvSpPr>
        <dsp:cNvPr id="0" name=""/>
        <dsp:cNvSpPr/>
      </dsp:nvSpPr>
      <dsp:spPr>
        <a:xfrm>
          <a:off x="2853585" y="3555725"/>
          <a:ext cx="237047" cy="992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Евтектоїдні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60528" y="3562668"/>
        <a:ext cx="223161" cy="978801"/>
      </dsp:txXfrm>
    </dsp:sp>
    <dsp:sp modelId="{11F3985B-A5FB-47EF-849A-EA08D0A7DBB9}">
      <dsp:nvSpPr>
        <dsp:cNvPr id="0" name=""/>
        <dsp:cNvSpPr/>
      </dsp:nvSpPr>
      <dsp:spPr>
        <a:xfrm>
          <a:off x="2964452" y="3430427"/>
          <a:ext cx="290454" cy="125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649"/>
              </a:lnTo>
              <a:lnTo>
                <a:pt x="290454" y="62649"/>
              </a:lnTo>
              <a:lnTo>
                <a:pt x="290454" y="1252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BF0AD-7C49-4F80-9207-24E0F31502A5}">
      <dsp:nvSpPr>
        <dsp:cNvPr id="0" name=""/>
        <dsp:cNvSpPr/>
      </dsp:nvSpPr>
      <dsp:spPr>
        <a:xfrm>
          <a:off x="3136383" y="3555725"/>
          <a:ext cx="237047" cy="992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Заевтектоїдні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3326" y="3562668"/>
        <a:ext cx="223161" cy="978801"/>
      </dsp:txXfrm>
    </dsp:sp>
    <dsp:sp modelId="{55801042-0B2B-4BFA-9859-9CF1801B5B2C}">
      <dsp:nvSpPr>
        <dsp:cNvPr id="0" name=""/>
        <dsp:cNvSpPr/>
      </dsp:nvSpPr>
      <dsp:spPr>
        <a:xfrm>
          <a:off x="2537958" y="2403260"/>
          <a:ext cx="1450149" cy="185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691"/>
              </a:lnTo>
              <a:lnTo>
                <a:pt x="1450149" y="92691"/>
              </a:lnTo>
              <a:lnTo>
                <a:pt x="1450149" y="18538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FE092-4444-416A-8745-D633BA3D3832}">
      <dsp:nvSpPr>
        <dsp:cNvPr id="0" name=""/>
        <dsp:cNvSpPr/>
      </dsp:nvSpPr>
      <dsp:spPr>
        <a:xfrm>
          <a:off x="3528273" y="2588642"/>
          <a:ext cx="919668" cy="602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вмістом вуглецю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45915" y="2606284"/>
        <a:ext cx="884384" cy="567052"/>
      </dsp:txXfrm>
    </dsp:sp>
    <dsp:sp modelId="{06753EE9-962D-475D-9C9C-C0B11CF3A3AB}">
      <dsp:nvSpPr>
        <dsp:cNvPr id="0" name=""/>
        <dsp:cNvSpPr/>
      </dsp:nvSpPr>
      <dsp:spPr>
        <a:xfrm>
          <a:off x="3742316" y="3190978"/>
          <a:ext cx="245791" cy="246927"/>
        </a:xfrm>
        <a:custGeom>
          <a:avLst/>
          <a:gdLst/>
          <a:ahLst/>
          <a:cxnLst/>
          <a:rect l="0" t="0" r="0" b="0"/>
          <a:pathLst>
            <a:path>
              <a:moveTo>
                <a:pt x="245791" y="0"/>
              </a:moveTo>
              <a:lnTo>
                <a:pt x="245791" y="123463"/>
              </a:lnTo>
              <a:lnTo>
                <a:pt x="0" y="123463"/>
              </a:lnTo>
              <a:lnTo>
                <a:pt x="0" y="2469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1ED55-B70D-41A1-BB10-A067E353BB25}">
      <dsp:nvSpPr>
        <dsp:cNvPr id="0" name=""/>
        <dsp:cNvSpPr/>
      </dsp:nvSpPr>
      <dsp:spPr>
        <a:xfrm>
          <a:off x="3578565" y="3437906"/>
          <a:ext cx="327502" cy="12865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Маловуглецеві (0,025...0,25%С)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88157" y="3447498"/>
        <a:ext cx="308318" cy="1267407"/>
      </dsp:txXfrm>
    </dsp:sp>
    <dsp:sp modelId="{5B4F2E1C-15DD-483C-87C9-06FFE50DB5D5}">
      <dsp:nvSpPr>
        <dsp:cNvPr id="0" name=""/>
        <dsp:cNvSpPr/>
      </dsp:nvSpPr>
      <dsp:spPr>
        <a:xfrm>
          <a:off x="3988107" y="3190978"/>
          <a:ext cx="168794" cy="246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464"/>
              </a:lnTo>
              <a:lnTo>
                <a:pt x="168794" y="123464"/>
              </a:lnTo>
              <a:lnTo>
                <a:pt x="168794" y="2469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91087-0B48-45E5-9949-AA00047E63AD}">
      <dsp:nvSpPr>
        <dsp:cNvPr id="0" name=""/>
        <dsp:cNvSpPr/>
      </dsp:nvSpPr>
      <dsp:spPr>
        <a:xfrm>
          <a:off x="3990932" y="3437908"/>
          <a:ext cx="331937" cy="12846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Середньовуглецеві (0,25...0,6%С)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00654" y="3447630"/>
        <a:ext cx="312493" cy="1265173"/>
      </dsp:txXfrm>
    </dsp:sp>
    <dsp:sp modelId="{023EB241-2CBA-423D-A163-5D7316BB8B21}">
      <dsp:nvSpPr>
        <dsp:cNvPr id="0" name=""/>
        <dsp:cNvSpPr/>
      </dsp:nvSpPr>
      <dsp:spPr>
        <a:xfrm>
          <a:off x="3988107" y="3190978"/>
          <a:ext cx="576647" cy="246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463"/>
              </a:lnTo>
              <a:lnTo>
                <a:pt x="576647" y="123463"/>
              </a:lnTo>
              <a:lnTo>
                <a:pt x="576647" y="2469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95213-CF64-416F-8A5A-7778EED92610}">
      <dsp:nvSpPr>
        <dsp:cNvPr id="0" name=""/>
        <dsp:cNvSpPr/>
      </dsp:nvSpPr>
      <dsp:spPr>
        <a:xfrm>
          <a:off x="4403298" y="3437906"/>
          <a:ext cx="322913" cy="12756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Високовуглецеві (більше 0,6%С)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12756" y="3447364"/>
        <a:ext cx="303997" cy="1256704"/>
      </dsp:txXfrm>
    </dsp:sp>
    <dsp:sp modelId="{B2B77555-CBB7-4A87-A60A-0805529DAB8C}">
      <dsp:nvSpPr>
        <dsp:cNvPr id="0" name=""/>
        <dsp:cNvSpPr/>
      </dsp:nvSpPr>
      <dsp:spPr>
        <a:xfrm>
          <a:off x="3977074" y="1363250"/>
          <a:ext cx="1261547" cy="139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67"/>
              </a:lnTo>
              <a:lnTo>
                <a:pt x="1261547" y="69767"/>
              </a:lnTo>
              <a:lnTo>
                <a:pt x="1261547" y="13953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52911-1A05-427D-89AF-B44EEC53113B}">
      <dsp:nvSpPr>
        <dsp:cNvPr id="0" name=""/>
        <dsp:cNvSpPr/>
      </dsp:nvSpPr>
      <dsp:spPr>
        <a:xfrm>
          <a:off x="4890713" y="1502786"/>
          <a:ext cx="695817" cy="839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Леговані</a:t>
          </a:r>
          <a:endParaRPr lang="ru-RU" sz="11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4911093" y="1523166"/>
        <a:ext cx="655057" cy="798764"/>
      </dsp:txXfrm>
    </dsp:sp>
    <dsp:sp modelId="{FC4B6CEF-A571-436F-9550-971AAD5F950A}">
      <dsp:nvSpPr>
        <dsp:cNvPr id="0" name=""/>
        <dsp:cNvSpPr/>
      </dsp:nvSpPr>
      <dsp:spPr>
        <a:xfrm>
          <a:off x="5192902" y="2342310"/>
          <a:ext cx="91440" cy="646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376"/>
              </a:lnTo>
              <a:lnTo>
                <a:pt x="48182" y="323376"/>
              </a:lnTo>
              <a:lnTo>
                <a:pt x="48182" y="6467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3D147-9BED-41A3-9E0B-3DA820C5CA06}">
      <dsp:nvSpPr>
        <dsp:cNvPr id="0" name=""/>
        <dsp:cNvSpPr/>
      </dsp:nvSpPr>
      <dsp:spPr>
        <a:xfrm>
          <a:off x="4966194" y="2989063"/>
          <a:ext cx="549782" cy="12267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Низьколеговані (легувальних елементів менше 5%)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82297" y="3005166"/>
        <a:ext cx="517576" cy="1194538"/>
      </dsp:txXfrm>
    </dsp:sp>
    <dsp:sp modelId="{0F58E1EE-A073-41B2-8321-A4569C9A8A41}">
      <dsp:nvSpPr>
        <dsp:cNvPr id="0" name=""/>
        <dsp:cNvSpPr/>
      </dsp:nvSpPr>
      <dsp:spPr>
        <a:xfrm>
          <a:off x="5238622" y="2342310"/>
          <a:ext cx="508136" cy="654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494"/>
              </a:lnTo>
              <a:lnTo>
                <a:pt x="508136" y="327494"/>
              </a:lnTo>
              <a:lnTo>
                <a:pt x="508136" y="65498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F6A0B-C872-4623-B19C-5A6A119E2CB5}">
      <dsp:nvSpPr>
        <dsp:cNvPr id="0" name=""/>
        <dsp:cNvSpPr/>
      </dsp:nvSpPr>
      <dsp:spPr>
        <a:xfrm>
          <a:off x="5626217" y="2997300"/>
          <a:ext cx="241082" cy="1255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err="1" smtClean="0">
              <a:latin typeface="Times New Roman" pitchFamily="18" charset="0"/>
              <a:cs typeface="Times New Roman" pitchFamily="18" charset="0"/>
            </a:rPr>
            <a:t>Середньолеговані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 (5…10%)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33278" y="3004361"/>
        <a:ext cx="226960" cy="1241190"/>
      </dsp:txXfrm>
    </dsp:sp>
    <dsp:sp modelId="{ED7BFD51-3816-4DCB-9496-C3B53AD2F89F}">
      <dsp:nvSpPr>
        <dsp:cNvPr id="0" name=""/>
        <dsp:cNvSpPr/>
      </dsp:nvSpPr>
      <dsp:spPr>
        <a:xfrm>
          <a:off x="5238622" y="2342310"/>
          <a:ext cx="881289" cy="654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401"/>
              </a:lnTo>
              <a:lnTo>
                <a:pt x="881289" y="327401"/>
              </a:lnTo>
              <a:lnTo>
                <a:pt x="881289" y="65480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70200-66D3-4306-818E-247E35AC97CF}">
      <dsp:nvSpPr>
        <dsp:cNvPr id="0" name=""/>
        <dsp:cNvSpPr/>
      </dsp:nvSpPr>
      <dsp:spPr>
        <a:xfrm>
          <a:off x="5988931" y="2997113"/>
          <a:ext cx="261961" cy="12708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Високолеговані (понад 10%)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96604" y="3004786"/>
        <a:ext cx="246615" cy="1255532"/>
      </dsp:txXfrm>
    </dsp:sp>
    <dsp:sp modelId="{47951751-9C5E-45E1-8503-3A2BAC6E4307}">
      <dsp:nvSpPr>
        <dsp:cNvPr id="0" name=""/>
        <dsp:cNvSpPr/>
      </dsp:nvSpPr>
      <dsp:spPr>
        <a:xfrm>
          <a:off x="4022399" y="852378"/>
          <a:ext cx="3518145" cy="2596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26"/>
              </a:lnTo>
              <a:lnTo>
                <a:pt x="3518145" y="129826"/>
              </a:lnTo>
              <a:lnTo>
                <a:pt x="3518145" y="2596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D817E-EB9D-4C1D-9575-106E898881C7}">
      <dsp:nvSpPr>
        <dsp:cNvPr id="0" name=""/>
        <dsp:cNvSpPr/>
      </dsp:nvSpPr>
      <dsp:spPr>
        <a:xfrm>
          <a:off x="6778581" y="1112030"/>
          <a:ext cx="1523926" cy="188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якісним складом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84089" y="1117538"/>
        <a:ext cx="1512910" cy="177057"/>
      </dsp:txXfrm>
    </dsp:sp>
    <dsp:sp modelId="{5C03BF9A-8C17-4F2D-AC42-634F88FBA9E9}">
      <dsp:nvSpPr>
        <dsp:cNvPr id="0" name=""/>
        <dsp:cNvSpPr/>
      </dsp:nvSpPr>
      <dsp:spPr>
        <a:xfrm>
          <a:off x="6147613" y="1300104"/>
          <a:ext cx="1392931" cy="195403"/>
        </a:xfrm>
        <a:custGeom>
          <a:avLst/>
          <a:gdLst/>
          <a:ahLst/>
          <a:cxnLst/>
          <a:rect l="0" t="0" r="0" b="0"/>
          <a:pathLst>
            <a:path>
              <a:moveTo>
                <a:pt x="1392931" y="0"/>
              </a:moveTo>
              <a:lnTo>
                <a:pt x="1392931" y="97701"/>
              </a:lnTo>
              <a:lnTo>
                <a:pt x="0" y="97701"/>
              </a:lnTo>
              <a:lnTo>
                <a:pt x="0" y="19540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5281E-7E36-43A5-8CFA-D509B4F9130B}">
      <dsp:nvSpPr>
        <dsp:cNvPr id="0" name=""/>
        <dsp:cNvSpPr/>
      </dsp:nvSpPr>
      <dsp:spPr>
        <a:xfrm>
          <a:off x="5669900" y="1495507"/>
          <a:ext cx="955424" cy="3478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Звичайної якості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80088" y="1505695"/>
        <a:ext cx="935048" cy="327459"/>
      </dsp:txXfrm>
    </dsp:sp>
    <dsp:sp modelId="{A8B2CFE3-4ACE-4CA5-AA0F-E4C12461F0E1}">
      <dsp:nvSpPr>
        <dsp:cNvPr id="0" name=""/>
        <dsp:cNvSpPr/>
      </dsp:nvSpPr>
      <dsp:spPr>
        <a:xfrm>
          <a:off x="7023388" y="1300104"/>
          <a:ext cx="517156" cy="207467"/>
        </a:xfrm>
        <a:custGeom>
          <a:avLst/>
          <a:gdLst/>
          <a:ahLst/>
          <a:cxnLst/>
          <a:rect l="0" t="0" r="0" b="0"/>
          <a:pathLst>
            <a:path>
              <a:moveTo>
                <a:pt x="517156" y="0"/>
              </a:moveTo>
              <a:lnTo>
                <a:pt x="517156" y="103733"/>
              </a:lnTo>
              <a:lnTo>
                <a:pt x="0" y="103733"/>
              </a:lnTo>
              <a:lnTo>
                <a:pt x="0" y="2074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FB939-1EB5-4AF2-A218-A448A2888EFB}">
      <dsp:nvSpPr>
        <dsp:cNvPr id="0" name=""/>
        <dsp:cNvSpPr/>
      </dsp:nvSpPr>
      <dsp:spPr>
        <a:xfrm>
          <a:off x="6771361" y="1507571"/>
          <a:ext cx="504055" cy="3585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Якісні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81863" y="1518073"/>
        <a:ext cx="483051" cy="337574"/>
      </dsp:txXfrm>
    </dsp:sp>
    <dsp:sp modelId="{9AABBBEA-DE09-40F9-8E24-5E6DC23C5644}">
      <dsp:nvSpPr>
        <dsp:cNvPr id="0" name=""/>
        <dsp:cNvSpPr/>
      </dsp:nvSpPr>
      <dsp:spPr>
        <a:xfrm>
          <a:off x="7540545" y="1300104"/>
          <a:ext cx="105228" cy="636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139"/>
              </a:lnTo>
              <a:lnTo>
                <a:pt x="105228" y="318139"/>
              </a:lnTo>
              <a:lnTo>
                <a:pt x="105228" y="63627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E5B45-B64D-446D-8A3D-E3AC9CB69064}">
      <dsp:nvSpPr>
        <dsp:cNvPr id="0" name=""/>
        <dsp:cNvSpPr/>
      </dsp:nvSpPr>
      <dsp:spPr>
        <a:xfrm>
          <a:off x="7209785" y="1936382"/>
          <a:ext cx="871977" cy="4495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Високої якості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22953" y="1949550"/>
        <a:ext cx="845641" cy="423257"/>
      </dsp:txXfrm>
    </dsp:sp>
    <dsp:sp modelId="{DE51B852-9C05-4FAE-8D04-BC7A52E9820B}">
      <dsp:nvSpPr>
        <dsp:cNvPr id="0" name=""/>
        <dsp:cNvSpPr/>
      </dsp:nvSpPr>
      <dsp:spPr>
        <a:xfrm>
          <a:off x="7540545" y="1300104"/>
          <a:ext cx="928605" cy="207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83"/>
              </a:lnTo>
              <a:lnTo>
                <a:pt x="928605" y="103583"/>
              </a:lnTo>
              <a:lnTo>
                <a:pt x="928605" y="2071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A9D34-8FBE-4F1F-BE67-8FCFEB9314FE}">
      <dsp:nvSpPr>
        <dsp:cNvPr id="0" name=""/>
        <dsp:cNvSpPr/>
      </dsp:nvSpPr>
      <dsp:spPr>
        <a:xfrm>
          <a:off x="8139528" y="1507271"/>
          <a:ext cx="659243" cy="6131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Особли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во високої якості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157487" y="1525230"/>
        <a:ext cx="623325" cy="577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37E98-BA65-4CA4-889D-289698DED5D1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6E5A-6727-4C97-9252-0D1442C156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3121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76E5A-6727-4C97-9252-0D1442C156D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2876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967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532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6653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6934D-2F35-4312-B1F1-E516686887A6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12C97-1FCF-498E-85C1-89DA328A7BB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12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D7E9-4778-4BB0-8926-2EB3FDCB12A4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6E1BA-F22B-44B8-8F38-78C9A2E574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49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49B6A-DE15-4E14-B889-8A1436AF02E0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95BE4-C17D-470F-BB5E-6D80A97E52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54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7ABF4-FF3F-4E66-8425-809F89E0B099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BFC1C-FAF5-40CD-B5F6-78128640A83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361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01E55-EC15-40CB-8419-C1AC48A5D3BE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4D3F-85CE-486F-B658-C1E9E474D63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96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20639-4756-47AA-A1C7-8500F706C643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C8087-4D40-4BA6-8261-F3FB002FBA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1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97A43-6FAF-43F9-929E-5FCE9ECC317C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FE056-9750-4B99-AE2F-D38E2D33109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06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9B1EC-74CE-4A32-94A8-E418109C77DE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DEE43-0EF6-4DB8-837C-26765884D3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3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289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8A3E7-AE9B-4578-9223-F2F0D61C4F3D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2032E-ACAD-4D9E-BCC8-BE3E77D69E3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07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FC40B-2EFD-4838-8413-D53D19614DBB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1AA1A-7947-4F94-9042-9B2EB09E7F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178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E875-495F-468F-B03D-E90E432E3CED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75540-3060-468B-88DB-CACE0D40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4344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B6B3-261E-481F-A9DD-AD6B230970E4}" type="datetime1">
              <a:rPr lang="ru-RU">
                <a:solidFill>
                  <a:srgbClr val="000000"/>
                </a:solidFill>
              </a:rPr>
              <a:pPr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DBE02-EEF8-40A2-8BD4-FF0B946B6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8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67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867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76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02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549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201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02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ADC69-4AF8-4DD3-B447-68B7CC4682DB}" type="datetimeFigureOut">
              <a:rPr lang="uk-UA" smtClean="0"/>
              <a:t>19.04.2021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433EF-A86C-40F2-8459-4E7B094C82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369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DB2D39-C579-4C27-B564-7E1E7EBEC6BB}" type="datetime1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19.04.2021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2B6CAC-D6D2-457A-B228-A015DFDCFEA0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8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376264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Маркірування </a:t>
            </a:r>
            <a:br>
              <a:rPr lang="uk-UA" sz="5400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uk-UA" sz="5400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сталей і сплавів</a:t>
            </a:r>
            <a:endParaRPr lang="uk-UA" sz="5400" dirty="0">
              <a:solidFill>
                <a:srgbClr val="FF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221088"/>
            <a:ext cx="5144616" cy="1417712"/>
          </a:xfrm>
        </p:spPr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Викладач вищої категорії</a:t>
            </a:r>
          </a:p>
          <a:p>
            <a:r>
              <a:rPr lang="uk-UA" b="1" dirty="0" smtClean="0">
                <a:solidFill>
                  <a:srgbClr val="0070C0"/>
                </a:solidFill>
              </a:rPr>
              <a:t>МОРОЗОВА В.І.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001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5"/>
          <p:cNvSpPr>
            <a:spLocks noChangeArrowheads="1"/>
          </p:cNvSpPr>
          <p:nvPr/>
        </p:nvSpPr>
        <p:spPr bwMode="auto">
          <a:xfrm>
            <a:off x="503238" y="13049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шарикопідшипникова – ШХ15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4050" y="692150"/>
            <a:ext cx="8101013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Виключення в маркіруванні конструкційних сталей </a:t>
            </a:r>
            <a:endParaRPr lang="ru-RU" sz="2400" b="1" smtClean="0"/>
          </a:p>
        </p:txBody>
      </p:sp>
      <p:sp>
        <p:nvSpPr>
          <p:cNvPr id="68611" name="Line 3"/>
          <p:cNvSpPr>
            <a:spLocks noChangeShapeType="1"/>
          </p:cNvSpPr>
          <p:nvPr/>
        </p:nvSpPr>
        <p:spPr bwMode="auto">
          <a:xfrm flipH="1">
            <a:off x="5543550" y="1700213"/>
            <a:ext cx="720725" cy="468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4103688" y="2168525"/>
            <a:ext cx="248443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 dirty="0" smtClean="0">
                <a:solidFill>
                  <a:srgbClr val="000000"/>
                </a:solidFill>
                <a:cs typeface="Arial" charset="0"/>
              </a:rPr>
              <a:t>легувальний елемент </a:t>
            </a:r>
            <a:r>
              <a:rPr lang="ru-RU" sz="1400" dirty="0" smtClean="0">
                <a:solidFill>
                  <a:srgbClr val="000000"/>
                </a:solidFill>
                <a:cs typeface="Arial" charset="0"/>
              </a:rPr>
              <a:t>хром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 dirty="0">
                <a:solidFill>
                  <a:srgbClr val="000000"/>
                </a:solidFill>
                <a:cs typeface="Arial" charset="0"/>
              </a:rPr>
              <a:t>вміст хрому указується в десятих відсотка,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cs typeface="Arial" charset="0"/>
              </a:rPr>
              <a:t>~</a:t>
            </a:r>
            <a:r>
              <a:rPr lang="uk-UA" sz="1400" dirty="0" smtClean="0">
                <a:solidFill>
                  <a:srgbClr val="000000"/>
                </a:solidFill>
                <a:cs typeface="Arial" charset="0"/>
              </a:rPr>
              <a:t>15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% </a:t>
            </a:r>
            <a:r>
              <a:rPr lang="uk-UA" sz="1400" dirty="0">
                <a:solidFill>
                  <a:srgbClr val="000000"/>
                </a:solidFill>
                <a:cs typeface="Arial" charset="0"/>
              </a:rPr>
              <a:t>С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r</a:t>
            </a:r>
            <a:endParaRPr lang="uk-UA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6659563" y="1665288"/>
            <a:ext cx="8286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 flipH="1">
            <a:off x="1871663" y="1628775"/>
            <a:ext cx="37084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079500" y="2600325"/>
            <a:ext cx="237648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ШХ - сталь шарикопідшипникова: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, зазвичай, близько 1% С, тому не показується.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107950" y="4797425"/>
            <a:ext cx="696595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srgbClr val="000000"/>
                </a:solidFill>
                <a:cs typeface="Arial" charset="0"/>
              </a:rPr>
              <a:t>Шарикопідшипники використовується для деталей машин, що зазнають тертя – вони переводять тертя-ковзання в тертя-кочення.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srgbClr val="000000"/>
                </a:solidFill>
                <a:cs typeface="Arial" charset="0"/>
              </a:rPr>
              <a:t>Хром збільшує програтовуваність (здатність сприймати гартування на більшу глибину)</a:t>
            </a:r>
            <a:endParaRPr lang="ru-RU" sz="20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6408738" y="130492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6084888" y="1304925"/>
            <a:ext cx="3587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9" name="Text Box 12"/>
          <p:cNvSpPr txBox="1">
            <a:spLocks noChangeArrowheads="1"/>
          </p:cNvSpPr>
          <p:nvPr/>
        </p:nvSpPr>
        <p:spPr bwMode="auto">
          <a:xfrm>
            <a:off x="6877050" y="1916113"/>
            <a:ext cx="226695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легувальні елементи, їхній вміст: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ШХ15С2 – додатково 2%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Si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20" name="Oval 16"/>
          <p:cNvSpPr>
            <a:spLocks noChangeArrowheads="1"/>
          </p:cNvSpPr>
          <p:nvPr/>
        </p:nvSpPr>
        <p:spPr bwMode="auto">
          <a:xfrm>
            <a:off x="5508625" y="1304925"/>
            <a:ext cx="611188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21" name="Rectangle 8"/>
          <p:cNvSpPr>
            <a:spLocks noChangeArrowheads="1"/>
          </p:cNvSpPr>
          <p:nvPr/>
        </p:nvSpPr>
        <p:spPr bwMode="auto">
          <a:xfrm>
            <a:off x="287338" y="188913"/>
            <a:ext cx="84820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Леговані сталі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2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AF79B3-FD32-4BCE-975B-49DC7B04BBD5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10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8623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5925" y="3230563"/>
            <a:ext cx="172243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024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ChangeArrowheads="1"/>
          </p:cNvSpPr>
          <p:nvPr/>
        </p:nvSpPr>
        <p:spPr bwMode="auto">
          <a:xfrm>
            <a:off x="503238" y="13049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магнітотверда – ЕХ3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69635" name="Line 4"/>
          <p:cNvSpPr>
            <a:spLocks noChangeShapeType="1"/>
          </p:cNvSpPr>
          <p:nvPr/>
        </p:nvSpPr>
        <p:spPr bwMode="auto">
          <a:xfrm>
            <a:off x="4824413" y="1736725"/>
            <a:ext cx="10795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36" name="Text Box 5"/>
          <p:cNvSpPr txBox="1">
            <a:spLocks noChangeArrowheads="1"/>
          </p:cNvSpPr>
          <p:nvPr/>
        </p:nvSpPr>
        <p:spPr bwMode="auto">
          <a:xfrm>
            <a:off x="4608513" y="2492375"/>
            <a:ext cx="2484437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легувальний елемент хром: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хрому указується в цілих відсотках,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~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3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r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– чим вище хрому, тим більше прогартовуваність</a:t>
            </a:r>
          </a:p>
        </p:txBody>
      </p:sp>
      <p:sp>
        <p:nvSpPr>
          <p:cNvPr id="69637" name="Line 7"/>
          <p:cNvSpPr>
            <a:spLocks noChangeShapeType="1"/>
          </p:cNvSpPr>
          <p:nvPr/>
        </p:nvSpPr>
        <p:spPr bwMode="auto">
          <a:xfrm flipH="1">
            <a:off x="1871663" y="1700213"/>
            <a:ext cx="26289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38" name="Text Box 8"/>
          <p:cNvSpPr txBox="1">
            <a:spLocks noChangeArrowheads="1"/>
          </p:cNvSpPr>
          <p:nvPr/>
        </p:nvSpPr>
        <p:spPr bwMode="auto">
          <a:xfrm>
            <a:off x="1079500" y="2600325"/>
            <a:ext cx="2376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Е - </a:t>
            </a:r>
            <a:r>
              <a:rPr lang="ru-RU">
                <a:solidFill>
                  <a:srgbClr val="000000"/>
                </a:solidFill>
                <a:cs typeface="Arial" charset="0"/>
              </a:rPr>
              <a:t>магнітотверда</a:t>
            </a:r>
            <a:r>
              <a:rPr lang="uk-UA">
                <a:solidFill>
                  <a:srgbClr val="000000"/>
                </a:solidFill>
                <a:cs typeface="Arial" charset="0"/>
              </a:rPr>
              <a:t> сталь, 1% С</a:t>
            </a:r>
          </a:p>
        </p:txBody>
      </p:sp>
      <p:sp>
        <p:nvSpPr>
          <p:cNvPr id="69639" name="Text Box 9"/>
          <p:cNvSpPr txBox="1">
            <a:spLocks noChangeArrowheads="1"/>
          </p:cNvSpPr>
          <p:nvPr/>
        </p:nvSpPr>
        <p:spPr bwMode="auto">
          <a:xfrm>
            <a:off x="107950" y="4797425"/>
            <a:ext cx="6551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Магнітотверді сталі застосовують для виготовлення постійних магнітів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69640" name="Oval 11"/>
          <p:cNvSpPr>
            <a:spLocks noChangeArrowheads="1"/>
          </p:cNvSpPr>
          <p:nvPr/>
        </p:nvSpPr>
        <p:spPr bwMode="auto">
          <a:xfrm>
            <a:off x="4643438" y="1304925"/>
            <a:ext cx="3587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41" name="Oval 13"/>
          <p:cNvSpPr>
            <a:spLocks noChangeArrowheads="1"/>
          </p:cNvSpPr>
          <p:nvPr/>
        </p:nvSpPr>
        <p:spPr bwMode="auto">
          <a:xfrm>
            <a:off x="4427538" y="1304925"/>
            <a:ext cx="25241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42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4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341A96-B08C-4E81-8533-D430AF8E05A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11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9644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08700" y="4797425"/>
            <a:ext cx="1968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92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ChangeArrowheads="1"/>
          </p:cNvSpPr>
          <p:nvPr/>
        </p:nvSpPr>
        <p:spPr bwMode="auto">
          <a:xfrm>
            <a:off x="503238" y="13049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магнітом</a:t>
            </a:r>
            <a:r>
              <a:rPr lang="en-US" sz="2400" b="1">
                <a:solidFill>
                  <a:srgbClr val="000000"/>
                </a:solidFill>
                <a:cs typeface="Arial" charset="0"/>
              </a:rPr>
              <a:t>’</a:t>
            </a:r>
            <a:r>
              <a:rPr lang="uk-UA" sz="2400" b="1">
                <a:solidFill>
                  <a:srgbClr val="000000"/>
                </a:solidFill>
                <a:cs typeface="Arial" charset="0"/>
              </a:rPr>
              <a:t>яка – Э31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70659" name="Line 4"/>
          <p:cNvSpPr>
            <a:spLocks noChangeShapeType="1"/>
          </p:cNvSpPr>
          <p:nvPr/>
        </p:nvSpPr>
        <p:spPr bwMode="auto">
          <a:xfrm>
            <a:off x="4824413" y="1736725"/>
            <a:ext cx="11525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0" name="Text Box 5"/>
          <p:cNvSpPr txBox="1">
            <a:spLocks noChangeArrowheads="1"/>
          </p:cNvSpPr>
          <p:nvPr/>
        </p:nvSpPr>
        <p:spPr bwMode="auto">
          <a:xfrm>
            <a:off x="3708400" y="2600325"/>
            <a:ext cx="19431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кремній: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кремнію указується в цілих відсотках,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~3% Si</a:t>
            </a:r>
          </a:p>
        </p:txBody>
      </p:sp>
      <p:sp>
        <p:nvSpPr>
          <p:cNvPr id="70661" name="Line 6"/>
          <p:cNvSpPr>
            <a:spLocks noChangeShapeType="1"/>
          </p:cNvSpPr>
          <p:nvPr/>
        </p:nvSpPr>
        <p:spPr bwMode="auto">
          <a:xfrm flipH="1">
            <a:off x="1871663" y="1700213"/>
            <a:ext cx="22320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2" name="Text Box 7"/>
          <p:cNvSpPr txBox="1">
            <a:spLocks noChangeArrowheads="1"/>
          </p:cNvSpPr>
          <p:nvPr/>
        </p:nvSpPr>
        <p:spPr bwMode="auto">
          <a:xfrm>
            <a:off x="1079500" y="2600325"/>
            <a:ext cx="2376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Э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- </a:t>
            </a:r>
            <a:r>
              <a:rPr lang="uk-UA" b="1">
                <a:solidFill>
                  <a:srgbClr val="000000"/>
                </a:solidFill>
                <a:cs typeface="Arial" charset="0"/>
              </a:rPr>
              <a:t>магнітом</a:t>
            </a:r>
            <a:r>
              <a:rPr lang="en-US" b="1">
                <a:solidFill>
                  <a:srgbClr val="000000"/>
                </a:solidFill>
                <a:cs typeface="Arial" charset="0"/>
              </a:rPr>
              <a:t>’</a:t>
            </a:r>
            <a:r>
              <a:rPr lang="uk-UA" b="1">
                <a:solidFill>
                  <a:srgbClr val="000000"/>
                </a:solidFill>
                <a:cs typeface="Arial" charset="0"/>
              </a:rPr>
              <a:t>яка </a:t>
            </a:r>
            <a:r>
              <a:rPr lang="uk-UA">
                <a:solidFill>
                  <a:srgbClr val="000000"/>
                </a:solidFill>
                <a:cs typeface="Arial" charset="0"/>
              </a:rPr>
              <a:t>сталь</a:t>
            </a:r>
          </a:p>
        </p:txBody>
      </p:sp>
      <p:sp>
        <p:nvSpPr>
          <p:cNvPr id="70663" name="Text Box 8"/>
          <p:cNvSpPr txBox="1">
            <a:spLocks noChangeArrowheads="1"/>
          </p:cNvSpPr>
          <p:nvPr/>
        </p:nvSpPr>
        <p:spPr bwMode="auto">
          <a:xfrm>
            <a:off x="107950" y="4797425"/>
            <a:ext cx="511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Магнітом</a:t>
            </a:r>
            <a:r>
              <a:rPr lang="en-US">
                <a:solidFill>
                  <a:srgbClr val="000000"/>
                </a:solidFill>
                <a:cs typeface="Arial" charset="0"/>
              </a:rPr>
              <a:t>’</a:t>
            </a:r>
            <a:r>
              <a:rPr lang="uk-UA">
                <a:solidFill>
                  <a:srgbClr val="000000"/>
                </a:solidFill>
                <a:cs typeface="Arial" charset="0"/>
              </a:rPr>
              <a:t>які стали використовуються для роботи в змінних електромагнітних полях.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4" name="Oval 9"/>
          <p:cNvSpPr>
            <a:spLocks noChangeArrowheads="1"/>
          </p:cNvSpPr>
          <p:nvPr/>
        </p:nvSpPr>
        <p:spPr bwMode="auto">
          <a:xfrm>
            <a:off x="4427538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5" name="Oval 10"/>
          <p:cNvSpPr>
            <a:spLocks noChangeArrowheads="1"/>
          </p:cNvSpPr>
          <p:nvPr/>
        </p:nvSpPr>
        <p:spPr bwMode="auto">
          <a:xfrm>
            <a:off x="4176713" y="1304925"/>
            <a:ext cx="25241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6" name="Line 11"/>
          <p:cNvSpPr>
            <a:spLocks noChangeShapeType="1"/>
          </p:cNvSpPr>
          <p:nvPr/>
        </p:nvSpPr>
        <p:spPr bwMode="auto">
          <a:xfrm flipH="1">
            <a:off x="4500563" y="1736725"/>
            <a:ext cx="34925" cy="900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7" name="Oval 12"/>
          <p:cNvSpPr>
            <a:spLocks noChangeArrowheads="1"/>
          </p:cNvSpPr>
          <p:nvPr/>
        </p:nvSpPr>
        <p:spPr bwMode="auto">
          <a:xfrm>
            <a:off x="4608513" y="1304925"/>
            <a:ext cx="179387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8" name="Text Box 13"/>
          <p:cNvSpPr txBox="1">
            <a:spLocks noChangeArrowheads="1"/>
          </p:cNvSpPr>
          <p:nvPr/>
        </p:nvSpPr>
        <p:spPr bwMode="auto">
          <a:xfrm>
            <a:off x="5688013" y="2097088"/>
            <a:ext cx="16557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рівень електротехнічних властивостей – вище цифра – вищі властивості</a:t>
            </a:r>
          </a:p>
        </p:txBody>
      </p:sp>
      <p:sp>
        <p:nvSpPr>
          <p:cNvPr id="70669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7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DEDF67-7E7C-4698-B506-843ABB678611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12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70671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6788" y="4327525"/>
            <a:ext cx="31432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559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ChangeArrowheads="1"/>
          </p:cNvSpPr>
          <p:nvPr/>
        </p:nvSpPr>
        <p:spPr bwMode="auto">
          <a:xfrm>
            <a:off x="503238" y="1304925"/>
            <a:ext cx="3889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котлова – 12К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71683" name="Text Box 5"/>
          <p:cNvSpPr txBox="1">
            <a:spLocks noChangeArrowheads="1"/>
          </p:cNvSpPr>
          <p:nvPr/>
        </p:nvSpPr>
        <p:spPr bwMode="auto">
          <a:xfrm>
            <a:off x="3708400" y="2600325"/>
            <a:ext cx="1331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котлова</a:t>
            </a:r>
          </a:p>
        </p:txBody>
      </p:sp>
      <p:sp>
        <p:nvSpPr>
          <p:cNvPr id="71684" name="Line 6"/>
          <p:cNvSpPr>
            <a:spLocks noChangeShapeType="1"/>
          </p:cNvSpPr>
          <p:nvPr/>
        </p:nvSpPr>
        <p:spPr bwMode="auto">
          <a:xfrm flipH="1">
            <a:off x="1871663" y="1700213"/>
            <a:ext cx="17637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5" name="Text Box 7"/>
          <p:cNvSpPr txBox="1">
            <a:spLocks noChangeArrowheads="1"/>
          </p:cNvSpPr>
          <p:nvPr/>
        </p:nvSpPr>
        <p:spPr bwMode="auto">
          <a:xfrm>
            <a:off x="1079500" y="2600325"/>
            <a:ext cx="237648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вміст вуглецю: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тут 0,12% С</a:t>
            </a:r>
          </a:p>
        </p:txBody>
      </p:sp>
      <p:sp>
        <p:nvSpPr>
          <p:cNvPr id="71686" name="Text Box 8"/>
          <p:cNvSpPr txBox="1">
            <a:spLocks noChangeArrowheads="1"/>
          </p:cNvSpPr>
          <p:nvPr/>
        </p:nvSpPr>
        <p:spPr bwMode="auto">
          <a:xfrm>
            <a:off x="107950" y="4797425"/>
            <a:ext cx="885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використовується для сосудів, арматури, що працюють під тиском при високих температурах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7" name="Oval 9"/>
          <p:cNvSpPr>
            <a:spLocks noChangeArrowheads="1"/>
          </p:cNvSpPr>
          <p:nvPr/>
        </p:nvSpPr>
        <p:spPr bwMode="auto">
          <a:xfrm>
            <a:off x="3851275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8" name="Oval 10"/>
          <p:cNvSpPr>
            <a:spLocks noChangeArrowheads="1"/>
          </p:cNvSpPr>
          <p:nvPr/>
        </p:nvSpPr>
        <p:spPr bwMode="auto">
          <a:xfrm>
            <a:off x="3563938" y="1304925"/>
            <a:ext cx="25241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9" name="Line 11"/>
          <p:cNvSpPr>
            <a:spLocks noChangeShapeType="1"/>
          </p:cNvSpPr>
          <p:nvPr/>
        </p:nvSpPr>
        <p:spPr bwMode="auto">
          <a:xfrm>
            <a:off x="3959225" y="1700213"/>
            <a:ext cx="25241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90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9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3EB6C04-6F7B-465A-863D-05293C255E3F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13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3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ChangeArrowheads="1"/>
          </p:cNvSpPr>
          <p:nvPr/>
        </p:nvSpPr>
        <p:spPr bwMode="auto">
          <a:xfrm>
            <a:off x="503238" y="1304925"/>
            <a:ext cx="3889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ливарна – 20Л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3708400" y="2600325"/>
            <a:ext cx="1331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для виливків</a:t>
            </a:r>
          </a:p>
        </p:txBody>
      </p:sp>
      <p:sp>
        <p:nvSpPr>
          <p:cNvPr id="72708" name="Line 5"/>
          <p:cNvSpPr>
            <a:spLocks noChangeShapeType="1"/>
          </p:cNvSpPr>
          <p:nvPr/>
        </p:nvSpPr>
        <p:spPr bwMode="auto">
          <a:xfrm flipH="1">
            <a:off x="1871663" y="1700213"/>
            <a:ext cx="17637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09" name="Text Box 6"/>
          <p:cNvSpPr txBox="1">
            <a:spLocks noChangeArrowheads="1"/>
          </p:cNvSpPr>
          <p:nvPr/>
        </p:nvSpPr>
        <p:spPr bwMode="auto">
          <a:xfrm>
            <a:off x="1079500" y="2600325"/>
            <a:ext cx="237648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вміст вуглецю: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тут 0, 2% С</a:t>
            </a:r>
          </a:p>
        </p:txBody>
      </p:sp>
      <p:sp>
        <p:nvSpPr>
          <p:cNvPr id="72710" name="Text Box 7"/>
          <p:cNvSpPr txBox="1">
            <a:spLocks noChangeArrowheads="1"/>
          </p:cNvSpPr>
          <p:nvPr/>
        </p:nvSpPr>
        <p:spPr bwMode="auto">
          <a:xfrm>
            <a:off x="107950" y="4797425"/>
            <a:ext cx="885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Використовується для отримання деталей в спосіб литва. Має підвищений вміст кремнію, марганцю для підвищення ливарних властивостей.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1" name="Oval 8"/>
          <p:cNvSpPr>
            <a:spLocks noChangeArrowheads="1"/>
          </p:cNvSpPr>
          <p:nvPr/>
        </p:nvSpPr>
        <p:spPr bwMode="auto">
          <a:xfrm>
            <a:off x="3924300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2" name="Oval 9"/>
          <p:cNvSpPr>
            <a:spLocks noChangeArrowheads="1"/>
          </p:cNvSpPr>
          <p:nvPr/>
        </p:nvSpPr>
        <p:spPr bwMode="auto">
          <a:xfrm>
            <a:off x="3563938" y="1304925"/>
            <a:ext cx="32385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3" name="Line 10"/>
          <p:cNvSpPr>
            <a:spLocks noChangeShapeType="1"/>
          </p:cNvSpPr>
          <p:nvPr/>
        </p:nvSpPr>
        <p:spPr bwMode="auto">
          <a:xfrm>
            <a:off x="3959225" y="1700213"/>
            <a:ext cx="25241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4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176128-9B69-49B7-BAB3-E670A92A4FF6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14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2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7318375" cy="423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легована інструментальна – 3Х13 </a:t>
            </a:r>
            <a:endParaRPr lang="ru-RU" sz="2400" b="1" smtClean="0"/>
          </a:p>
        </p:txBody>
      </p:sp>
      <p:sp>
        <p:nvSpPr>
          <p:cNvPr id="73730" name="Line 4"/>
          <p:cNvSpPr>
            <a:spLocks noChangeShapeType="1"/>
          </p:cNvSpPr>
          <p:nvPr/>
        </p:nvSpPr>
        <p:spPr bwMode="auto">
          <a:xfrm flipH="1">
            <a:off x="4679950" y="1520825"/>
            <a:ext cx="1944688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1" name="Text Box 5"/>
          <p:cNvSpPr txBox="1">
            <a:spLocks noChangeArrowheads="1"/>
          </p:cNvSpPr>
          <p:nvPr/>
        </p:nvSpPr>
        <p:spPr bwMode="auto">
          <a:xfrm>
            <a:off x="3455988" y="2457450"/>
            <a:ext cx="28797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легувальний елемент хром: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~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13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r</a:t>
            </a:r>
            <a:endParaRPr lang="uk-UA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 що близько 1%, цифра не ставиться,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для бору, азоту вміст менший за 1% мас.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Азот, як що він є, вказується в середині марки!</a:t>
            </a:r>
            <a:endParaRPr lang="en-US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2" name="Line 6"/>
          <p:cNvSpPr>
            <a:spLocks noChangeShapeType="1"/>
          </p:cNvSpPr>
          <p:nvPr/>
        </p:nvSpPr>
        <p:spPr bwMode="auto">
          <a:xfrm flipH="1">
            <a:off x="6985000" y="1557338"/>
            <a:ext cx="2508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3" name="Line 8"/>
          <p:cNvSpPr>
            <a:spLocks noChangeShapeType="1"/>
          </p:cNvSpPr>
          <p:nvPr/>
        </p:nvSpPr>
        <p:spPr bwMode="auto">
          <a:xfrm flipH="1">
            <a:off x="1727200" y="1484313"/>
            <a:ext cx="4573588" cy="147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4" name="Text Box 9"/>
          <p:cNvSpPr txBox="1">
            <a:spLocks noChangeArrowheads="1"/>
          </p:cNvSpPr>
          <p:nvPr/>
        </p:nvSpPr>
        <p:spPr bwMode="auto">
          <a:xfrm>
            <a:off x="215900" y="2960688"/>
            <a:ext cx="3240088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інструментальна: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указують однією цифрою, що означає десяті частки відсотка.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0,3% С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 що цифри немає – близько 1% С.</a:t>
            </a:r>
          </a:p>
        </p:txBody>
      </p:sp>
      <p:sp>
        <p:nvSpPr>
          <p:cNvPr id="73735" name="Text Box 12"/>
          <p:cNvSpPr txBox="1">
            <a:spLocks noChangeArrowheads="1"/>
          </p:cNvSpPr>
          <p:nvPr/>
        </p:nvSpPr>
        <p:spPr bwMode="auto">
          <a:xfrm>
            <a:off x="107950" y="4797425"/>
            <a:ext cx="88582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різальних інструментів складної форми, що працюють з підвищеними швидкостями різання, штампового інструмента гарячого і холодного штампування після термічної обробки (лег. елементи покращують здатність термічно оброблятися)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6" name="Oval 13"/>
          <p:cNvSpPr>
            <a:spLocks noChangeArrowheads="1"/>
          </p:cNvSpPr>
          <p:nvPr/>
        </p:nvSpPr>
        <p:spPr bwMode="auto">
          <a:xfrm>
            <a:off x="7092950" y="1160463"/>
            <a:ext cx="360363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7" name="Oval 16"/>
          <p:cNvSpPr>
            <a:spLocks noChangeArrowheads="1"/>
          </p:cNvSpPr>
          <p:nvPr/>
        </p:nvSpPr>
        <p:spPr bwMode="auto">
          <a:xfrm>
            <a:off x="6516688" y="1160463"/>
            <a:ext cx="5746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8" name="Oval 17"/>
          <p:cNvSpPr>
            <a:spLocks noChangeArrowheads="1"/>
          </p:cNvSpPr>
          <p:nvPr/>
        </p:nvSpPr>
        <p:spPr bwMode="auto">
          <a:xfrm>
            <a:off x="6264275" y="1196975"/>
            <a:ext cx="287338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9" name="Text Box 20"/>
          <p:cNvSpPr txBox="1">
            <a:spLocks noChangeArrowheads="1"/>
          </p:cNvSpPr>
          <p:nvPr/>
        </p:nvSpPr>
        <p:spPr bwMode="auto">
          <a:xfrm>
            <a:off x="6264275" y="2241550"/>
            <a:ext cx="2735263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якість сталі: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місце пусте, сталь якісна, або...*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А – високоякісна (* - високолеговані сталі за замовчуванням високоякісні)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ВД (ЕШ, ВІ) – особливовисокоякісна – буква позначає спосіб підвищення якості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0" name="Text Box 22"/>
          <p:cNvSpPr txBox="1">
            <a:spLocks noChangeArrowheads="1"/>
          </p:cNvSpPr>
          <p:nvPr/>
        </p:nvSpPr>
        <p:spPr bwMode="auto">
          <a:xfrm>
            <a:off x="215900" y="1592263"/>
            <a:ext cx="41052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Правила маркірування інстр легованих сталей співпадають з конструкційними, за виключенням</a:t>
            </a:r>
          </a:p>
        </p:txBody>
      </p:sp>
      <p:sp>
        <p:nvSpPr>
          <p:cNvPr id="73741" name="Line 23"/>
          <p:cNvSpPr>
            <a:spLocks noChangeShapeType="1"/>
          </p:cNvSpPr>
          <p:nvPr/>
        </p:nvSpPr>
        <p:spPr bwMode="auto">
          <a:xfrm>
            <a:off x="1150938" y="2420938"/>
            <a:ext cx="288925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2" name="Rectangle 24"/>
          <p:cNvSpPr>
            <a:spLocks noChangeArrowheads="1"/>
          </p:cNvSpPr>
          <p:nvPr/>
        </p:nvSpPr>
        <p:spPr bwMode="auto">
          <a:xfrm>
            <a:off x="1439863" y="649288"/>
            <a:ext cx="62658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Легована інструментальна сталь 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3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B0CB54-B1DB-4B5F-8D6A-59466BB8F61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15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ChangeArrowheads="1"/>
          </p:cNvSpPr>
          <p:nvPr/>
        </p:nvSpPr>
        <p:spPr bwMode="auto">
          <a:xfrm>
            <a:off x="503238" y="17367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швидкорізальна – Р6М5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57225"/>
            <a:ext cx="8532813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Виключення в маркіруванні інструментальних сталей</a:t>
            </a:r>
            <a:r>
              <a:rPr lang="uk-UA" sz="2000" b="1" smtClean="0"/>
              <a:t> </a:t>
            </a:r>
            <a:endParaRPr lang="ru-RU" sz="2000" b="1" smtClean="0"/>
          </a:p>
        </p:txBody>
      </p:sp>
      <p:sp>
        <p:nvSpPr>
          <p:cNvPr id="74755" name="Line 4"/>
          <p:cNvSpPr>
            <a:spLocks noChangeShapeType="1"/>
          </p:cNvSpPr>
          <p:nvPr/>
        </p:nvSpPr>
        <p:spPr bwMode="auto">
          <a:xfrm flipH="1">
            <a:off x="5076825" y="2168525"/>
            <a:ext cx="252413" cy="900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6" name="Text Box 5"/>
          <p:cNvSpPr txBox="1">
            <a:spLocks noChangeArrowheads="1"/>
          </p:cNvSpPr>
          <p:nvPr/>
        </p:nvSpPr>
        <p:spPr bwMode="auto">
          <a:xfrm>
            <a:off x="3600450" y="3068638"/>
            <a:ext cx="2987675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молібден: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легувальних елементів указується в цілих відсотках,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~5,0% Mo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 усіх швидкорізальних сталях є хрому близько 4 % та ванадію близько 2%</a:t>
            </a:r>
          </a:p>
        </p:txBody>
      </p:sp>
      <p:sp>
        <p:nvSpPr>
          <p:cNvPr id="74757" name="Line 6"/>
          <p:cNvSpPr>
            <a:spLocks noChangeShapeType="1"/>
          </p:cNvSpPr>
          <p:nvPr/>
        </p:nvSpPr>
        <p:spPr bwMode="auto">
          <a:xfrm>
            <a:off x="6011863" y="2060575"/>
            <a:ext cx="1620837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8" name="Line 7"/>
          <p:cNvSpPr>
            <a:spLocks noChangeShapeType="1"/>
          </p:cNvSpPr>
          <p:nvPr/>
        </p:nvSpPr>
        <p:spPr bwMode="auto">
          <a:xfrm flipH="1">
            <a:off x="900113" y="2024063"/>
            <a:ext cx="37084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9" name="Text Box 8"/>
          <p:cNvSpPr txBox="1">
            <a:spLocks noChangeArrowheads="1"/>
          </p:cNvSpPr>
          <p:nvPr/>
        </p:nvSpPr>
        <p:spPr bwMode="auto">
          <a:xfrm>
            <a:off x="323850" y="3141663"/>
            <a:ext cx="30956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 – на початку – швидкорізальна: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, зазвичай, близько 1% С, тому не показується.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Цифра  - вміст вольфраму – 6%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0" name="Text Box 9"/>
          <p:cNvSpPr txBox="1">
            <a:spLocks noChangeArrowheads="1"/>
          </p:cNvSpPr>
          <p:nvPr/>
        </p:nvSpPr>
        <p:spPr bwMode="auto">
          <a:xfrm>
            <a:off x="0" y="5049838"/>
            <a:ext cx="91440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200">
                <a:solidFill>
                  <a:srgbClr val="000000"/>
                </a:solidFill>
                <a:cs typeface="Arial" charset="0"/>
              </a:rPr>
              <a:t>Швидкорізальні сталі для ріжучого інструменту дозволяє підвищити швидкість різання у декілька разів, а стійкість інструменту - в десятки разів (красностійкість 600...700°С) за наявності високої твердості (63...70 НRС) і зносостійкості інструменту.</a:t>
            </a:r>
          </a:p>
        </p:txBody>
      </p:sp>
      <p:sp>
        <p:nvSpPr>
          <p:cNvPr id="74761" name="Oval 10"/>
          <p:cNvSpPr>
            <a:spLocks noChangeArrowheads="1"/>
          </p:cNvSpPr>
          <p:nvPr/>
        </p:nvSpPr>
        <p:spPr bwMode="auto">
          <a:xfrm>
            <a:off x="5651500" y="1736725"/>
            <a:ext cx="360363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2" name="Oval 11"/>
          <p:cNvSpPr>
            <a:spLocks noChangeArrowheads="1"/>
          </p:cNvSpPr>
          <p:nvPr/>
        </p:nvSpPr>
        <p:spPr bwMode="auto">
          <a:xfrm>
            <a:off x="5111750" y="1736725"/>
            <a:ext cx="50482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3" name="Text Box 12"/>
          <p:cNvSpPr txBox="1">
            <a:spLocks noChangeArrowheads="1"/>
          </p:cNvSpPr>
          <p:nvPr/>
        </p:nvSpPr>
        <p:spPr bwMode="auto">
          <a:xfrm>
            <a:off x="6696075" y="3068638"/>
            <a:ext cx="22669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швидкорізальна сталь, за замовчуванням, є високоякісною</a:t>
            </a:r>
          </a:p>
        </p:txBody>
      </p:sp>
      <p:sp>
        <p:nvSpPr>
          <p:cNvPr id="74764" name="Oval 13"/>
          <p:cNvSpPr>
            <a:spLocks noChangeArrowheads="1"/>
          </p:cNvSpPr>
          <p:nvPr/>
        </p:nvSpPr>
        <p:spPr bwMode="auto">
          <a:xfrm>
            <a:off x="4716463" y="173672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5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D919B6E-C0B5-4FBB-9867-98826FC0A1B2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16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ChangeArrowheads="1"/>
          </p:cNvSpPr>
          <p:nvPr/>
        </p:nvSpPr>
        <p:spPr bwMode="auto">
          <a:xfrm>
            <a:off x="503238" y="17367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дослідна  </a:t>
            </a:r>
            <a:r>
              <a:rPr lang="uk-UA" sz="2400">
                <a:solidFill>
                  <a:srgbClr val="000000"/>
                </a:solidFill>
                <a:cs typeface="Arial" charset="0"/>
              </a:rPr>
              <a:t>ЗИ904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2388" y="692150"/>
            <a:ext cx="39243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Дослідні марки сталі</a:t>
            </a:r>
            <a:endParaRPr lang="ru-RU" sz="2700" b="1" smtClean="0"/>
          </a:p>
        </p:txBody>
      </p:sp>
      <p:sp>
        <p:nvSpPr>
          <p:cNvPr id="75779" name="Line 4"/>
          <p:cNvSpPr>
            <a:spLocks noChangeShapeType="1"/>
          </p:cNvSpPr>
          <p:nvPr/>
        </p:nvSpPr>
        <p:spPr bwMode="auto">
          <a:xfrm>
            <a:off x="4248150" y="2097088"/>
            <a:ext cx="118745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3600450" y="3068638"/>
            <a:ext cx="1331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дослідна сталь</a:t>
            </a:r>
          </a:p>
        </p:txBody>
      </p:sp>
      <p:sp>
        <p:nvSpPr>
          <p:cNvPr id="75781" name="Line 7"/>
          <p:cNvSpPr>
            <a:spLocks noChangeShapeType="1"/>
          </p:cNvSpPr>
          <p:nvPr/>
        </p:nvSpPr>
        <p:spPr bwMode="auto">
          <a:xfrm>
            <a:off x="3816350" y="2097088"/>
            <a:ext cx="36036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2" name="Text Box 8"/>
          <p:cNvSpPr txBox="1">
            <a:spLocks noChangeArrowheads="1"/>
          </p:cNvSpPr>
          <p:nvPr/>
        </p:nvSpPr>
        <p:spPr bwMode="auto">
          <a:xfrm>
            <a:off x="323850" y="3141663"/>
            <a:ext cx="3095625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Скорочення заводу – розробника сталі: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З – Запоріжжя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 – днепропетровськ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тощо</a:t>
            </a:r>
          </a:p>
        </p:txBody>
      </p:sp>
      <p:sp>
        <p:nvSpPr>
          <p:cNvPr id="75783" name="Text Box 9"/>
          <p:cNvSpPr txBox="1">
            <a:spLocks noChangeArrowheads="1"/>
          </p:cNvSpPr>
          <p:nvPr/>
        </p:nvSpPr>
        <p:spPr bwMode="auto">
          <a:xfrm>
            <a:off x="468313" y="5876925"/>
            <a:ext cx="8208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Дослідні марки сталі – сталі, розроблені на вказаних підприємствах, які не класифікуються ГОСТом і яким надано певний порядковий номер.</a:t>
            </a:r>
          </a:p>
        </p:txBody>
      </p:sp>
      <p:sp>
        <p:nvSpPr>
          <p:cNvPr id="75784" name="Oval 11"/>
          <p:cNvSpPr>
            <a:spLocks noChangeArrowheads="1"/>
          </p:cNvSpPr>
          <p:nvPr/>
        </p:nvSpPr>
        <p:spPr bwMode="auto">
          <a:xfrm>
            <a:off x="3887788" y="1736725"/>
            <a:ext cx="50482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5" name="Text Box 12"/>
          <p:cNvSpPr txBox="1">
            <a:spLocks noChangeArrowheads="1"/>
          </p:cNvSpPr>
          <p:nvPr/>
        </p:nvSpPr>
        <p:spPr bwMode="auto">
          <a:xfrm>
            <a:off x="4643438" y="3429000"/>
            <a:ext cx="226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порядковий номер сталі</a:t>
            </a:r>
          </a:p>
        </p:txBody>
      </p:sp>
      <p:sp>
        <p:nvSpPr>
          <p:cNvPr id="75786" name="Oval 14"/>
          <p:cNvSpPr>
            <a:spLocks noChangeArrowheads="1"/>
          </p:cNvSpPr>
          <p:nvPr/>
        </p:nvSpPr>
        <p:spPr bwMode="auto">
          <a:xfrm>
            <a:off x="3671888" y="1736725"/>
            <a:ext cx="215900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7" name="Oval 15"/>
          <p:cNvSpPr>
            <a:spLocks noChangeArrowheads="1"/>
          </p:cNvSpPr>
          <p:nvPr/>
        </p:nvSpPr>
        <p:spPr bwMode="auto">
          <a:xfrm>
            <a:off x="3455988" y="1736725"/>
            <a:ext cx="252412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8" name="Line 16"/>
          <p:cNvSpPr>
            <a:spLocks noChangeShapeType="1"/>
          </p:cNvSpPr>
          <p:nvPr/>
        </p:nvSpPr>
        <p:spPr bwMode="auto">
          <a:xfrm flipH="1">
            <a:off x="1476375" y="2097088"/>
            <a:ext cx="2016125" cy="1044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9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9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B43DF6-CF6F-4B8E-8B85-17692548CA35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17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6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363" y="1127125"/>
            <a:ext cx="8715375" cy="3587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Класифікація, маркірування і застосування чавунів</a:t>
            </a:r>
            <a:endParaRPr lang="ru-RU" sz="2400" smtClean="0"/>
          </a:p>
        </p:txBody>
      </p:sp>
      <p:sp>
        <p:nvSpPr>
          <p:cNvPr id="76802" name="Rectangle 17"/>
          <p:cNvSpPr>
            <a:spLocks noChangeArrowheads="1"/>
          </p:cNvSpPr>
          <p:nvPr/>
        </p:nvSpPr>
        <p:spPr bwMode="auto">
          <a:xfrm>
            <a:off x="0" y="25717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3" name="Rectangle 60"/>
          <p:cNvSpPr>
            <a:spLocks noChangeArrowheads="1"/>
          </p:cNvSpPr>
          <p:nvPr/>
        </p:nvSpPr>
        <p:spPr bwMode="auto">
          <a:xfrm>
            <a:off x="179388" y="1917700"/>
            <a:ext cx="1008062" cy="757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стан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вуглецю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4" name="Rectangle 61"/>
          <p:cNvSpPr>
            <a:spLocks noChangeArrowheads="1"/>
          </p:cNvSpPr>
          <p:nvPr/>
        </p:nvSpPr>
        <p:spPr bwMode="auto">
          <a:xfrm>
            <a:off x="1511300" y="1917700"/>
            <a:ext cx="1296988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форма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включень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графіту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5" name="Rectangle 68"/>
          <p:cNvSpPr>
            <a:spLocks noChangeArrowheads="1"/>
          </p:cNvSpPr>
          <p:nvPr/>
        </p:nvSpPr>
        <p:spPr bwMode="auto">
          <a:xfrm>
            <a:off x="2951163" y="1917700"/>
            <a:ext cx="1366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структура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металевої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основи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6" name="Rectangle 69"/>
          <p:cNvSpPr>
            <a:spLocks noChangeArrowheads="1"/>
          </p:cNvSpPr>
          <p:nvPr/>
        </p:nvSpPr>
        <p:spPr bwMode="auto">
          <a:xfrm>
            <a:off x="4464050" y="1917700"/>
            <a:ext cx="107950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хімічний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склад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7" name="Rectangle 72"/>
          <p:cNvSpPr>
            <a:spLocks noChangeArrowheads="1"/>
          </p:cNvSpPr>
          <p:nvPr/>
        </p:nvSpPr>
        <p:spPr bwMode="auto">
          <a:xfrm>
            <a:off x="5651500" y="1917700"/>
            <a:ext cx="144145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технологія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отримання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8" name="Rectangle 73"/>
          <p:cNvSpPr>
            <a:spLocks noChangeArrowheads="1"/>
          </p:cNvSpPr>
          <p:nvPr/>
        </p:nvSpPr>
        <p:spPr bwMode="auto">
          <a:xfrm>
            <a:off x="7200900" y="1917700"/>
            <a:ext cx="144145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призначення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9" name="Line 74"/>
          <p:cNvSpPr>
            <a:spLocks noChangeShapeType="1"/>
          </p:cNvSpPr>
          <p:nvPr/>
        </p:nvSpPr>
        <p:spPr bwMode="auto">
          <a:xfrm flipH="1">
            <a:off x="827088" y="1485900"/>
            <a:ext cx="31686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0" name="Line 75"/>
          <p:cNvSpPr>
            <a:spLocks noChangeShapeType="1"/>
          </p:cNvSpPr>
          <p:nvPr/>
        </p:nvSpPr>
        <p:spPr bwMode="auto">
          <a:xfrm flipH="1">
            <a:off x="2519363" y="1522413"/>
            <a:ext cx="154781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1" name="Line 76"/>
          <p:cNvSpPr>
            <a:spLocks noChangeShapeType="1"/>
          </p:cNvSpPr>
          <p:nvPr/>
        </p:nvSpPr>
        <p:spPr bwMode="auto">
          <a:xfrm flipH="1">
            <a:off x="3743325" y="1558925"/>
            <a:ext cx="433388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2" name="Line 77"/>
          <p:cNvSpPr>
            <a:spLocks noChangeShapeType="1"/>
          </p:cNvSpPr>
          <p:nvPr/>
        </p:nvSpPr>
        <p:spPr bwMode="auto">
          <a:xfrm>
            <a:off x="4716463" y="1593850"/>
            <a:ext cx="215900" cy="25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3" name="Line 78"/>
          <p:cNvSpPr>
            <a:spLocks noChangeShapeType="1"/>
          </p:cNvSpPr>
          <p:nvPr/>
        </p:nvSpPr>
        <p:spPr bwMode="auto">
          <a:xfrm>
            <a:off x="4824413" y="1593850"/>
            <a:ext cx="1439862" cy="25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4" name="Line 79"/>
          <p:cNvSpPr>
            <a:spLocks noChangeShapeType="1"/>
          </p:cNvSpPr>
          <p:nvPr/>
        </p:nvSpPr>
        <p:spPr bwMode="auto">
          <a:xfrm>
            <a:off x="5076825" y="1558925"/>
            <a:ext cx="2843213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5" name="Rectangle 82"/>
          <p:cNvSpPr>
            <a:spLocks noChangeArrowheads="1"/>
          </p:cNvSpPr>
          <p:nvPr/>
        </p:nvSpPr>
        <p:spPr bwMode="auto">
          <a:xfrm>
            <a:off x="142875" y="2925763"/>
            <a:ext cx="1873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білий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сірий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половинчастий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6" name="Rectangle 83"/>
          <p:cNvSpPr>
            <a:spLocks noChangeArrowheads="1"/>
          </p:cNvSpPr>
          <p:nvPr/>
        </p:nvSpPr>
        <p:spPr bwMode="auto">
          <a:xfrm>
            <a:off x="179388" y="5446713"/>
            <a:ext cx="4413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чавун сірий з пластинчастим графітом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високоміцний з кулястим графітом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ковкий з пластівчастим графітом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чавун з </a:t>
            </a:r>
            <a:r>
              <a:rPr lang="ru-RU">
                <a:solidFill>
                  <a:srgbClr val="000000"/>
                </a:solidFill>
                <a:cs typeface="Arial" charset="0"/>
              </a:rPr>
              <a:t>вермікулярним</a:t>
            </a:r>
            <a:r>
              <a:rPr lang="uk-UA">
                <a:solidFill>
                  <a:srgbClr val="000000"/>
                </a:solidFill>
                <a:cs typeface="Arial" charset="0"/>
              </a:rPr>
              <a:t>  графітом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7" name="Line 84"/>
          <p:cNvSpPr>
            <a:spLocks noChangeShapeType="1"/>
          </p:cNvSpPr>
          <p:nvPr/>
        </p:nvSpPr>
        <p:spPr bwMode="auto">
          <a:xfrm flipH="1">
            <a:off x="1979613" y="2746375"/>
            <a:ext cx="179387" cy="270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8" name="Line 85"/>
          <p:cNvSpPr>
            <a:spLocks noChangeShapeType="1"/>
          </p:cNvSpPr>
          <p:nvPr/>
        </p:nvSpPr>
        <p:spPr bwMode="auto">
          <a:xfrm flipH="1">
            <a:off x="539750" y="2674938"/>
            <a:ext cx="7143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9" name="Rectangle 86"/>
          <p:cNvSpPr>
            <a:spLocks noChangeArrowheads="1"/>
          </p:cNvSpPr>
          <p:nvPr/>
        </p:nvSpPr>
        <p:spPr bwMode="auto">
          <a:xfrm>
            <a:off x="2554288" y="3070225"/>
            <a:ext cx="242093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>
                <a:solidFill>
                  <a:srgbClr val="000000"/>
                </a:solidFill>
                <a:cs typeface="Arial" charset="0"/>
              </a:rPr>
              <a:t>фер</a:t>
            </a:r>
            <a:r>
              <a:rPr lang="uk-UA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>
                <a:solidFill>
                  <a:srgbClr val="000000"/>
                </a:solidFill>
                <a:cs typeface="Arial" charset="0"/>
              </a:rPr>
              <a:t>тним</a:t>
            </a:r>
            <a:r>
              <a:rPr lang="uk-UA">
                <a:solidFill>
                  <a:srgbClr val="000000"/>
                </a:solidFill>
                <a:cs typeface="Arial" charset="0"/>
              </a:rPr>
              <a:t> </a:t>
            </a:r>
            <a:endParaRPr lang="ru-RU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перлитним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ферито-перлитним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 </a:t>
            </a:r>
          </a:p>
        </p:txBody>
      </p:sp>
      <p:sp>
        <p:nvSpPr>
          <p:cNvPr id="76820" name="Line 87"/>
          <p:cNvSpPr>
            <a:spLocks noChangeShapeType="1"/>
          </p:cNvSpPr>
          <p:nvPr/>
        </p:nvSpPr>
        <p:spPr bwMode="auto">
          <a:xfrm flipH="1">
            <a:off x="3455988" y="2746375"/>
            <a:ext cx="714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1" name="Rectangle 88"/>
          <p:cNvSpPr>
            <a:spLocks noChangeArrowheads="1"/>
          </p:cNvSpPr>
          <p:nvPr/>
        </p:nvSpPr>
        <p:spPr bwMode="auto">
          <a:xfrm>
            <a:off x="4751388" y="5230813"/>
            <a:ext cx="168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нелегований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легований.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2" name="Line 90"/>
          <p:cNvSpPr>
            <a:spLocks noChangeShapeType="1"/>
          </p:cNvSpPr>
          <p:nvPr/>
        </p:nvSpPr>
        <p:spPr bwMode="auto">
          <a:xfrm>
            <a:off x="4967288" y="2709863"/>
            <a:ext cx="396875" cy="2557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3" name="Line 91"/>
          <p:cNvSpPr>
            <a:spLocks noChangeShapeType="1"/>
          </p:cNvSpPr>
          <p:nvPr/>
        </p:nvSpPr>
        <p:spPr bwMode="auto">
          <a:xfrm>
            <a:off x="6300788" y="27098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4" name="Rectangle 92"/>
          <p:cNvSpPr>
            <a:spLocks noChangeArrowheads="1"/>
          </p:cNvSpPr>
          <p:nvPr/>
        </p:nvSpPr>
        <p:spPr bwMode="auto">
          <a:xfrm>
            <a:off x="5364163" y="2817813"/>
            <a:ext cx="20510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звичні або немодифіковані чавуни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модифіковані чавуни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синтетичні чавуни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76825" name="Rectangle 93"/>
          <p:cNvSpPr>
            <a:spLocks noChangeArrowheads="1"/>
          </p:cNvSpPr>
          <p:nvPr/>
        </p:nvSpPr>
        <p:spPr bwMode="auto">
          <a:xfrm>
            <a:off x="7308850" y="3033713"/>
            <a:ext cx="1692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загального призначення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спеціального призначення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76826" name="Line 94"/>
          <p:cNvSpPr>
            <a:spLocks noChangeShapeType="1"/>
          </p:cNvSpPr>
          <p:nvPr/>
        </p:nvSpPr>
        <p:spPr bwMode="auto">
          <a:xfrm>
            <a:off x="7885113" y="2746375"/>
            <a:ext cx="714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7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Чавуни.</a:t>
            </a:r>
          </a:p>
        </p:txBody>
      </p:sp>
      <p:sp>
        <p:nvSpPr>
          <p:cNvPr id="7682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18313" y="6149975"/>
            <a:ext cx="2133600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8B953D9C-42C1-4927-B26D-D33C2CC995FA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18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15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ChangeArrowheads="1"/>
          </p:cNvSpPr>
          <p:nvPr/>
        </p:nvSpPr>
        <p:spPr bwMode="auto">
          <a:xfrm>
            <a:off x="287338" y="871538"/>
            <a:ext cx="244792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чавун СЧ20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546100"/>
            <a:ext cx="1439863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Чавуни</a:t>
            </a:r>
            <a:endParaRPr lang="ru-RU" sz="2700" b="1" smtClean="0"/>
          </a:p>
        </p:txBody>
      </p:sp>
      <p:sp>
        <p:nvSpPr>
          <p:cNvPr id="77827" name="Text Box 5"/>
          <p:cNvSpPr txBox="1">
            <a:spLocks noChangeArrowheads="1"/>
          </p:cNvSpPr>
          <p:nvPr/>
        </p:nvSpPr>
        <p:spPr bwMode="auto">
          <a:xfrm>
            <a:off x="1692275" y="2276475"/>
            <a:ext cx="147637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межа міцності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при розтягненні.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200 МПа </a:t>
            </a:r>
          </a:p>
        </p:txBody>
      </p:sp>
      <p:sp>
        <p:nvSpPr>
          <p:cNvPr id="77828" name="Line 7"/>
          <p:cNvSpPr>
            <a:spLocks noChangeShapeType="1"/>
          </p:cNvSpPr>
          <p:nvPr/>
        </p:nvSpPr>
        <p:spPr bwMode="auto">
          <a:xfrm>
            <a:off x="2303463" y="1304925"/>
            <a:ext cx="365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29" name="Text Box 8"/>
          <p:cNvSpPr txBox="1">
            <a:spLocks noChangeArrowheads="1"/>
          </p:cNvSpPr>
          <p:nvPr/>
        </p:nvSpPr>
        <p:spPr bwMode="auto">
          <a:xfrm>
            <a:off x="107950" y="2276475"/>
            <a:ext cx="14033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Сірий чавун – форма графітових включень - пластинчаста</a:t>
            </a:r>
          </a:p>
        </p:txBody>
      </p:sp>
      <p:sp>
        <p:nvSpPr>
          <p:cNvPr id="77830" name="Text Box 9"/>
          <p:cNvSpPr txBox="1">
            <a:spLocks noChangeArrowheads="1"/>
          </p:cNvSpPr>
          <p:nvPr/>
        </p:nvSpPr>
        <p:spPr bwMode="auto">
          <a:xfrm>
            <a:off x="215900" y="5734050"/>
            <a:ext cx="8785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Чавуни використовують для отримання заготівок в спосіб литва, що є більш технологічним способом для складних заготівок. В деяких випадках можуть конкурувати зі сталлю (ковкий, високоміцний чавун)</a:t>
            </a:r>
          </a:p>
        </p:txBody>
      </p:sp>
      <p:sp>
        <p:nvSpPr>
          <p:cNvPr id="77831" name="Oval 13"/>
          <p:cNvSpPr>
            <a:spLocks noChangeArrowheads="1"/>
          </p:cNvSpPr>
          <p:nvPr/>
        </p:nvSpPr>
        <p:spPr bwMode="auto">
          <a:xfrm>
            <a:off x="1692275" y="871538"/>
            <a:ext cx="4318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2" name="Oval 15"/>
          <p:cNvSpPr>
            <a:spLocks noChangeArrowheads="1"/>
          </p:cNvSpPr>
          <p:nvPr/>
        </p:nvSpPr>
        <p:spPr bwMode="auto">
          <a:xfrm>
            <a:off x="2124075" y="908050"/>
            <a:ext cx="395288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3" name="Line 16"/>
          <p:cNvSpPr>
            <a:spLocks noChangeShapeType="1"/>
          </p:cNvSpPr>
          <p:nvPr/>
        </p:nvSpPr>
        <p:spPr bwMode="auto">
          <a:xfrm flipH="1">
            <a:off x="1260475" y="1268413"/>
            <a:ext cx="61118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4" name="Rectangle 17"/>
          <p:cNvSpPr>
            <a:spLocks noChangeArrowheads="1"/>
          </p:cNvSpPr>
          <p:nvPr/>
        </p:nvSpPr>
        <p:spPr bwMode="auto">
          <a:xfrm>
            <a:off x="2662238" y="3319463"/>
            <a:ext cx="2630487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чавун ВЧ60-8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5" name="Text Box 18"/>
          <p:cNvSpPr txBox="1">
            <a:spLocks noChangeArrowheads="1"/>
          </p:cNvSpPr>
          <p:nvPr/>
        </p:nvSpPr>
        <p:spPr bwMode="auto">
          <a:xfrm>
            <a:off x="3959225" y="4724400"/>
            <a:ext cx="1584325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межа міцності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при розтягненні.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=600 МПа 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>
            <a:off x="4678363" y="3752850"/>
            <a:ext cx="365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7" name="Text Box 20"/>
          <p:cNvSpPr txBox="1">
            <a:spLocks noChangeArrowheads="1"/>
          </p:cNvSpPr>
          <p:nvPr/>
        </p:nvSpPr>
        <p:spPr bwMode="auto">
          <a:xfrm>
            <a:off x="2519363" y="4041775"/>
            <a:ext cx="14398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Високоміцний чавун – форма графітових включень - куляста</a:t>
            </a:r>
          </a:p>
        </p:txBody>
      </p:sp>
      <p:sp>
        <p:nvSpPr>
          <p:cNvPr id="77838" name="Oval 21"/>
          <p:cNvSpPr>
            <a:spLocks noChangeArrowheads="1"/>
          </p:cNvSpPr>
          <p:nvPr/>
        </p:nvSpPr>
        <p:spPr bwMode="auto">
          <a:xfrm>
            <a:off x="4067175" y="3319463"/>
            <a:ext cx="4318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9" name="Oval 22"/>
          <p:cNvSpPr>
            <a:spLocks noChangeArrowheads="1"/>
          </p:cNvSpPr>
          <p:nvPr/>
        </p:nvSpPr>
        <p:spPr bwMode="auto">
          <a:xfrm>
            <a:off x="4498975" y="3355975"/>
            <a:ext cx="395288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0" name="Line 23"/>
          <p:cNvSpPr>
            <a:spLocks noChangeShapeType="1"/>
          </p:cNvSpPr>
          <p:nvPr/>
        </p:nvSpPr>
        <p:spPr bwMode="auto">
          <a:xfrm flipH="1">
            <a:off x="3851275" y="3716338"/>
            <a:ext cx="395288" cy="468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1" name="Oval 24"/>
          <p:cNvSpPr>
            <a:spLocks noChangeArrowheads="1"/>
          </p:cNvSpPr>
          <p:nvPr/>
        </p:nvSpPr>
        <p:spPr bwMode="auto">
          <a:xfrm>
            <a:off x="4895850" y="3357563"/>
            <a:ext cx="252413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2" name="Line 25"/>
          <p:cNvSpPr>
            <a:spLocks noChangeShapeType="1"/>
          </p:cNvSpPr>
          <p:nvPr/>
        </p:nvSpPr>
        <p:spPr bwMode="auto">
          <a:xfrm>
            <a:off x="5076825" y="3716338"/>
            <a:ext cx="611188" cy="325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3" name="Text Box 26"/>
          <p:cNvSpPr txBox="1">
            <a:spLocks noChangeArrowheads="1"/>
          </p:cNvSpPr>
          <p:nvPr/>
        </p:nvSpPr>
        <p:spPr bwMode="auto">
          <a:xfrm>
            <a:off x="5400675" y="4005263"/>
            <a:ext cx="15113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відносне подоження,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,%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тут  = 8 %</a:t>
            </a:r>
          </a:p>
        </p:txBody>
      </p:sp>
      <p:sp>
        <p:nvSpPr>
          <p:cNvPr id="77844" name="Rectangle 37"/>
          <p:cNvSpPr>
            <a:spLocks noChangeArrowheads="1"/>
          </p:cNvSpPr>
          <p:nvPr/>
        </p:nvSpPr>
        <p:spPr bwMode="auto">
          <a:xfrm>
            <a:off x="4894263" y="1089025"/>
            <a:ext cx="2630487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чавун КЧ40-5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5" name="Text Box 38"/>
          <p:cNvSpPr txBox="1">
            <a:spLocks noChangeArrowheads="1"/>
          </p:cNvSpPr>
          <p:nvPr/>
        </p:nvSpPr>
        <p:spPr bwMode="auto">
          <a:xfrm>
            <a:off x="6191250" y="2493963"/>
            <a:ext cx="158432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межа міцності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при розтягненні.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=400 МПа </a:t>
            </a:r>
          </a:p>
        </p:txBody>
      </p:sp>
      <p:sp>
        <p:nvSpPr>
          <p:cNvPr id="77846" name="Line 39"/>
          <p:cNvSpPr>
            <a:spLocks noChangeShapeType="1"/>
          </p:cNvSpPr>
          <p:nvPr/>
        </p:nvSpPr>
        <p:spPr bwMode="auto">
          <a:xfrm>
            <a:off x="6910388" y="1522413"/>
            <a:ext cx="365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7" name="Text Box 40"/>
          <p:cNvSpPr txBox="1">
            <a:spLocks noChangeArrowheads="1"/>
          </p:cNvSpPr>
          <p:nvPr/>
        </p:nvSpPr>
        <p:spPr bwMode="auto">
          <a:xfrm>
            <a:off x="4751388" y="1811338"/>
            <a:ext cx="14398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Ковкий чавун – форма графітових включень - пластівчаста</a:t>
            </a:r>
          </a:p>
        </p:txBody>
      </p:sp>
      <p:sp>
        <p:nvSpPr>
          <p:cNvPr id="77848" name="Oval 41"/>
          <p:cNvSpPr>
            <a:spLocks noChangeArrowheads="1"/>
          </p:cNvSpPr>
          <p:nvPr/>
        </p:nvSpPr>
        <p:spPr bwMode="auto">
          <a:xfrm>
            <a:off x="6299200" y="108902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9" name="Oval 42"/>
          <p:cNvSpPr>
            <a:spLocks noChangeArrowheads="1"/>
          </p:cNvSpPr>
          <p:nvPr/>
        </p:nvSpPr>
        <p:spPr bwMode="auto">
          <a:xfrm>
            <a:off x="6731000" y="1125538"/>
            <a:ext cx="395288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0" name="Line 43"/>
          <p:cNvSpPr>
            <a:spLocks noChangeShapeType="1"/>
          </p:cNvSpPr>
          <p:nvPr/>
        </p:nvSpPr>
        <p:spPr bwMode="auto">
          <a:xfrm flipH="1">
            <a:off x="6083300" y="1485900"/>
            <a:ext cx="395288" cy="468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1" name="Oval 44"/>
          <p:cNvSpPr>
            <a:spLocks noChangeArrowheads="1"/>
          </p:cNvSpPr>
          <p:nvPr/>
        </p:nvSpPr>
        <p:spPr bwMode="auto">
          <a:xfrm>
            <a:off x="7127875" y="1127125"/>
            <a:ext cx="252413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2" name="Line 45"/>
          <p:cNvSpPr>
            <a:spLocks noChangeShapeType="1"/>
          </p:cNvSpPr>
          <p:nvPr/>
        </p:nvSpPr>
        <p:spPr bwMode="auto">
          <a:xfrm>
            <a:off x="7308850" y="1485900"/>
            <a:ext cx="611188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3" name="Text Box 46"/>
          <p:cNvSpPr txBox="1">
            <a:spLocks noChangeArrowheads="1"/>
          </p:cNvSpPr>
          <p:nvPr/>
        </p:nvSpPr>
        <p:spPr bwMode="auto">
          <a:xfrm>
            <a:off x="7632700" y="1774825"/>
            <a:ext cx="15113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відносне подоження,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,%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тут  = 5 %</a:t>
            </a:r>
          </a:p>
        </p:txBody>
      </p:sp>
      <p:sp>
        <p:nvSpPr>
          <p:cNvPr id="77854" name="Rectangle 8"/>
          <p:cNvSpPr>
            <a:spLocks noChangeArrowheads="1"/>
          </p:cNvSpPr>
          <p:nvPr/>
        </p:nvSpPr>
        <p:spPr bwMode="auto">
          <a:xfrm>
            <a:off x="539750" y="185738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97EEB1-8B08-4B92-A859-607FB360673C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19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64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uk-UA" sz="2800" dirty="0" smtClean="0"/>
              <a:t> Класифікація сталей</a:t>
            </a:r>
            <a:endParaRPr lang="uk-UA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6E1BA-F22B-44B8-8F38-78C9A2E574A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ru-RU">
              <a:solidFill>
                <a:srgbClr val="00000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79006066"/>
              </p:ext>
            </p:extLst>
          </p:nvPr>
        </p:nvGraphicFramePr>
        <p:xfrm>
          <a:off x="179512" y="764704"/>
          <a:ext cx="88569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0925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46"/>
          <p:cNvSpPr>
            <a:spLocks noChangeArrowheads="1"/>
          </p:cNvSpPr>
          <p:nvPr/>
        </p:nvSpPr>
        <p:spPr bwMode="auto">
          <a:xfrm>
            <a:off x="4498975" y="2525713"/>
            <a:ext cx="13335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ТТ7К12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0" name="Oval 47"/>
          <p:cNvSpPr>
            <a:spLocks noChangeArrowheads="1"/>
          </p:cNvSpPr>
          <p:nvPr/>
        </p:nvSpPr>
        <p:spPr bwMode="auto">
          <a:xfrm>
            <a:off x="4535488" y="2525713"/>
            <a:ext cx="6127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1" name="Rectangle 37"/>
          <p:cNvSpPr>
            <a:spLocks noChangeArrowheads="1"/>
          </p:cNvSpPr>
          <p:nvPr/>
        </p:nvSpPr>
        <p:spPr bwMode="auto">
          <a:xfrm>
            <a:off x="2197100" y="2454275"/>
            <a:ext cx="9731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Т5К6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2" name="Oval 41"/>
          <p:cNvSpPr>
            <a:spLocks noChangeArrowheads="1"/>
          </p:cNvSpPr>
          <p:nvPr/>
        </p:nvSpPr>
        <p:spPr bwMode="auto">
          <a:xfrm>
            <a:off x="2232025" y="245427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1288" y="449263"/>
            <a:ext cx="8715375" cy="8286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Класифікація, маркірування і застосування твердих сплавів</a:t>
            </a:r>
            <a:endParaRPr lang="ru-RU" sz="2400" smtClean="0"/>
          </a:p>
        </p:txBody>
      </p:sp>
      <p:sp>
        <p:nvSpPr>
          <p:cNvPr id="78854" name="Rectangle 3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5" name="Rectangle 4"/>
          <p:cNvSpPr>
            <a:spLocks noChangeArrowheads="1"/>
          </p:cNvSpPr>
          <p:nvPr/>
        </p:nvSpPr>
        <p:spPr bwMode="auto">
          <a:xfrm>
            <a:off x="179388" y="1484313"/>
            <a:ext cx="1476375" cy="720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однокарбідні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6" name="Rectangle 6"/>
          <p:cNvSpPr>
            <a:spLocks noChangeArrowheads="1"/>
          </p:cNvSpPr>
          <p:nvPr/>
        </p:nvSpPr>
        <p:spPr bwMode="auto">
          <a:xfrm>
            <a:off x="2376488" y="1484313"/>
            <a:ext cx="1366837" cy="7921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двокарбідні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4932363" y="1484313"/>
            <a:ext cx="1441450" cy="7921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трикарбідні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H="1">
            <a:off x="827088" y="1052513"/>
            <a:ext cx="31686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9" name="Line 12"/>
          <p:cNvSpPr>
            <a:spLocks noChangeShapeType="1"/>
          </p:cNvSpPr>
          <p:nvPr/>
        </p:nvSpPr>
        <p:spPr bwMode="auto">
          <a:xfrm flipH="1">
            <a:off x="3743325" y="1125538"/>
            <a:ext cx="433388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0" name="Line 14"/>
          <p:cNvSpPr>
            <a:spLocks noChangeShapeType="1"/>
          </p:cNvSpPr>
          <p:nvPr/>
        </p:nvSpPr>
        <p:spPr bwMode="auto">
          <a:xfrm>
            <a:off x="4824413" y="1160463"/>
            <a:ext cx="7556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1" name="Line 19"/>
          <p:cNvSpPr>
            <a:spLocks noChangeShapeType="1"/>
          </p:cNvSpPr>
          <p:nvPr/>
        </p:nvSpPr>
        <p:spPr bwMode="auto">
          <a:xfrm flipH="1">
            <a:off x="611188" y="2241550"/>
            <a:ext cx="252412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2" name="Line 21"/>
          <p:cNvSpPr>
            <a:spLocks noChangeShapeType="1"/>
          </p:cNvSpPr>
          <p:nvPr/>
        </p:nvSpPr>
        <p:spPr bwMode="auto">
          <a:xfrm flipH="1">
            <a:off x="3455988" y="2312988"/>
            <a:ext cx="7143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3" name="Line 24"/>
          <p:cNvSpPr>
            <a:spLocks noChangeShapeType="1"/>
          </p:cNvSpPr>
          <p:nvPr/>
        </p:nvSpPr>
        <p:spPr bwMode="auto">
          <a:xfrm>
            <a:off x="5651500" y="22764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4" name="Rectangle 28"/>
          <p:cNvSpPr>
            <a:spLocks noChangeArrowheads="1"/>
          </p:cNvSpPr>
          <p:nvPr/>
        </p:nvSpPr>
        <p:spPr bwMode="auto">
          <a:xfrm>
            <a:off x="6804025" y="873125"/>
            <a:ext cx="1835150" cy="7921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безвольфрамові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5" name="Rectangle 29"/>
          <p:cNvSpPr>
            <a:spLocks noChangeArrowheads="1"/>
          </p:cNvSpPr>
          <p:nvPr/>
        </p:nvSpPr>
        <p:spPr bwMode="auto">
          <a:xfrm>
            <a:off x="179388" y="3105150"/>
            <a:ext cx="792162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ВК6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6" name="Text Box 30"/>
          <p:cNvSpPr txBox="1">
            <a:spLocks noChangeArrowheads="1"/>
          </p:cNvSpPr>
          <p:nvPr/>
        </p:nvSpPr>
        <p:spPr bwMode="auto">
          <a:xfrm>
            <a:off x="395288" y="3789363"/>
            <a:ext cx="1296987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кобальту 6%</a:t>
            </a:r>
          </a:p>
        </p:txBody>
      </p:sp>
      <p:sp>
        <p:nvSpPr>
          <p:cNvPr id="78867" name="Line 31"/>
          <p:cNvSpPr>
            <a:spLocks noChangeShapeType="1"/>
          </p:cNvSpPr>
          <p:nvPr/>
        </p:nvSpPr>
        <p:spPr bwMode="auto">
          <a:xfrm>
            <a:off x="755650" y="3465513"/>
            <a:ext cx="10795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8" name="Text Box 32"/>
          <p:cNvSpPr txBox="1">
            <a:spLocks noChangeArrowheads="1"/>
          </p:cNvSpPr>
          <p:nvPr/>
        </p:nvSpPr>
        <p:spPr bwMode="auto">
          <a:xfrm>
            <a:off x="0" y="4510088"/>
            <a:ext cx="1439863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однокарбідний сплав на основі карбіду вольфраму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якого 94%</a:t>
            </a:r>
          </a:p>
        </p:txBody>
      </p:sp>
      <p:sp>
        <p:nvSpPr>
          <p:cNvPr id="78869" name="Oval 33"/>
          <p:cNvSpPr>
            <a:spLocks noChangeArrowheads="1"/>
          </p:cNvSpPr>
          <p:nvPr/>
        </p:nvSpPr>
        <p:spPr bwMode="auto">
          <a:xfrm>
            <a:off x="250825" y="3105150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0" name="Line 35"/>
          <p:cNvSpPr>
            <a:spLocks noChangeShapeType="1"/>
          </p:cNvSpPr>
          <p:nvPr/>
        </p:nvSpPr>
        <p:spPr bwMode="auto">
          <a:xfrm flipH="1">
            <a:off x="142875" y="3500438"/>
            <a:ext cx="32385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1" name="Oval 36"/>
          <p:cNvSpPr>
            <a:spLocks noChangeArrowheads="1"/>
          </p:cNvSpPr>
          <p:nvPr/>
        </p:nvSpPr>
        <p:spPr bwMode="auto">
          <a:xfrm>
            <a:off x="468313" y="3105150"/>
            <a:ext cx="395287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2" name="Text Box 38"/>
          <p:cNvSpPr txBox="1">
            <a:spLocks noChangeArrowheads="1"/>
          </p:cNvSpPr>
          <p:nvPr/>
        </p:nvSpPr>
        <p:spPr bwMode="auto">
          <a:xfrm>
            <a:off x="2879725" y="3141663"/>
            <a:ext cx="1296988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кобальту 6%</a:t>
            </a:r>
          </a:p>
        </p:txBody>
      </p:sp>
      <p:sp>
        <p:nvSpPr>
          <p:cNvPr id="78873" name="Line 39"/>
          <p:cNvSpPr>
            <a:spLocks noChangeShapeType="1"/>
          </p:cNvSpPr>
          <p:nvPr/>
        </p:nvSpPr>
        <p:spPr bwMode="auto">
          <a:xfrm>
            <a:off x="2989263" y="2816225"/>
            <a:ext cx="106362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4" name="Text Box 40"/>
          <p:cNvSpPr txBox="1">
            <a:spLocks noChangeArrowheads="1"/>
          </p:cNvSpPr>
          <p:nvPr/>
        </p:nvSpPr>
        <p:spPr bwMode="auto">
          <a:xfrm>
            <a:off x="1979613" y="3860800"/>
            <a:ext cx="1981200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двокарбідний сплав на основі карбіду вольфраму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та з карбідом титану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TiC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тут: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5%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TiC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решта 89%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5" name="Line 42"/>
          <p:cNvSpPr>
            <a:spLocks noChangeShapeType="1"/>
          </p:cNvSpPr>
          <p:nvPr/>
        </p:nvSpPr>
        <p:spPr bwMode="auto">
          <a:xfrm flipH="1">
            <a:off x="2665413" y="2851150"/>
            <a:ext cx="34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6" name="Oval 43"/>
          <p:cNvSpPr>
            <a:spLocks noChangeArrowheads="1"/>
          </p:cNvSpPr>
          <p:nvPr/>
        </p:nvSpPr>
        <p:spPr bwMode="auto">
          <a:xfrm>
            <a:off x="2808288" y="2455863"/>
            <a:ext cx="288925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7" name="Oval 44"/>
          <p:cNvSpPr>
            <a:spLocks noChangeArrowheads="1"/>
          </p:cNvSpPr>
          <p:nvPr/>
        </p:nvSpPr>
        <p:spPr bwMode="auto">
          <a:xfrm>
            <a:off x="2592388" y="2454275"/>
            <a:ext cx="28892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8" name="Line 45"/>
          <p:cNvSpPr>
            <a:spLocks noChangeShapeType="1"/>
          </p:cNvSpPr>
          <p:nvPr/>
        </p:nvSpPr>
        <p:spPr bwMode="auto">
          <a:xfrm>
            <a:off x="2374900" y="2851150"/>
            <a:ext cx="288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9" name="Text Box 48"/>
          <p:cNvSpPr txBox="1">
            <a:spLocks noChangeArrowheads="1"/>
          </p:cNvSpPr>
          <p:nvPr/>
        </p:nvSpPr>
        <p:spPr bwMode="auto">
          <a:xfrm>
            <a:off x="5256213" y="3213100"/>
            <a:ext cx="13335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36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кобальту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12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%</a:t>
            </a:r>
          </a:p>
        </p:txBody>
      </p:sp>
      <p:sp>
        <p:nvSpPr>
          <p:cNvPr id="78880" name="Line 49"/>
          <p:cNvSpPr>
            <a:spLocks noChangeShapeType="1"/>
          </p:cNvSpPr>
          <p:nvPr/>
        </p:nvSpPr>
        <p:spPr bwMode="auto">
          <a:xfrm>
            <a:off x="5472113" y="2887663"/>
            <a:ext cx="106362" cy="322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1" name="Text Box 50"/>
          <p:cNvSpPr txBox="1">
            <a:spLocks noChangeArrowheads="1"/>
          </p:cNvSpPr>
          <p:nvPr/>
        </p:nvSpPr>
        <p:spPr bwMode="auto">
          <a:xfrm>
            <a:off x="4103688" y="3897313"/>
            <a:ext cx="2484437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трикарбідний сплав на основі карбіду вольфраму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та з карбідом титану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TiC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та карб. танталу – вказується сума. тут: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7%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(TiC+TaC)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решта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81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2" name="Line 51"/>
          <p:cNvSpPr>
            <a:spLocks noChangeShapeType="1"/>
          </p:cNvSpPr>
          <p:nvPr/>
        </p:nvSpPr>
        <p:spPr bwMode="auto">
          <a:xfrm flipH="1">
            <a:off x="5148263" y="2922588"/>
            <a:ext cx="34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3" name="Oval 52"/>
          <p:cNvSpPr>
            <a:spLocks noChangeArrowheads="1"/>
          </p:cNvSpPr>
          <p:nvPr/>
        </p:nvSpPr>
        <p:spPr bwMode="auto">
          <a:xfrm>
            <a:off x="5291138" y="2527300"/>
            <a:ext cx="433387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4" name="Oval 53"/>
          <p:cNvSpPr>
            <a:spLocks noChangeArrowheads="1"/>
          </p:cNvSpPr>
          <p:nvPr/>
        </p:nvSpPr>
        <p:spPr bwMode="auto">
          <a:xfrm>
            <a:off x="5075238" y="2525713"/>
            <a:ext cx="28892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5" name="Line 54"/>
          <p:cNvSpPr>
            <a:spLocks noChangeShapeType="1"/>
          </p:cNvSpPr>
          <p:nvPr/>
        </p:nvSpPr>
        <p:spPr bwMode="auto">
          <a:xfrm>
            <a:off x="4857750" y="2922588"/>
            <a:ext cx="288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6" name="Rectangle 55"/>
          <p:cNvSpPr>
            <a:spLocks noChangeArrowheads="1"/>
          </p:cNvSpPr>
          <p:nvPr/>
        </p:nvSpPr>
        <p:spPr bwMode="auto">
          <a:xfrm>
            <a:off x="0" y="6032500"/>
            <a:ext cx="9144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Пластинки з твердих сплавів мають HRA 86...92, володіють високою зносостійкістю і </a:t>
            </a:r>
            <a:r>
              <a:rPr lang="ru-RU" sz="1600">
                <a:solidFill>
                  <a:srgbClr val="000000"/>
                </a:solidFill>
                <a:cs typeface="Arial" charset="0"/>
              </a:rPr>
              <a:t>жарос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тійкістю (800...1000°С), що дозволяє вести обробку з швидкостями різання до 800 м/хв.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Кобальт виступає як звя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'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зуючая речовина.</a:t>
            </a:r>
          </a:p>
        </p:txBody>
      </p:sp>
      <p:sp>
        <p:nvSpPr>
          <p:cNvPr id="78887" name="Rectangle 56"/>
          <p:cNvSpPr>
            <a:spLocks noChangeArrowheads="1"/>
          </p:cNvSpPr>
          <p:nvPr/>
        </p:nvSpPr>
        <p:spPr bwMode="auto">
          <a:xfrm>
            <a:off x="7092950" y="2168525"/>
            <a:ext cx="11176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ТН-20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8" name="Text Box 60"/>
          <p:cNvSpPr txBox="1">
            <a:spLocks noChangeArrowheads="1"/>
          </p:cNvSpPr>
          <p:nvPr/>
        </p:nvSpPr>
        <p:spPr bwMode="auto">
          <a:xfrm>
            <a:off x="6767513" y="2565400"/>
            <a:ext cx="2232025" cy="1697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дорогий карбід вольфраму замінений карбідом титану (основа),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замість кобальту використовують зв'язку нікелю та молібдену</a:t>
            </a:r>
          </a:p>
        </p:txBody>
      </p:sp>
      <p:sp>
        <p:nvSpPr>
          <p:cNvPr id="78889" name="Line 65"/>
          <p:cNvSpPr>
            <a:spLocks noChangeShapeType="1"/>
          </p:cNvSpPr>
          <p:nvPr/>
        </p:nvSpPr>
        <p:spPr bwMode="auto">
          <a:xfrm>
            <a:off x="5076825" y="1125538"/>
            <a:ext cx="15113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90" name="Rectangle 66"/>
          <p:cNvSpPr>
            <a:spLocks noChangeArrowheads="1"/>
          </p:cNvSpPr>
          <p:nvPr/>
        </p:nvSpPr>
        <p:spPr bwMode="auto">
          <a:xfrm>
            <a:off x="7092950" y="1773238"/>
            <a:ext cx="13335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КТС-1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91" name="Rectangle 67"/>
          <p:cNvSpPr>
            <a:spLocks noChangeArrowheads="1"/>
          </p:cNvSpPr>
          <p:nvPr/>
        </p:nvSpPr>
        <p:spPr bwMode="auto">
          <a:xfrm>
            <a:off x="7164388" y="4292600"/>
            <a:ext cx="127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ЦМ-332</a:t>
            </a:r>
          </a:p>
        </p:txBody>
      </p:sp>
      <p:sp>
        <p:nvSpPr>
          <p:cNvPr id="78892" name="Text Box 68"/>
          <p:cNvSpPr txBox="1">
            <a:spLocks noChangeArrowheads="1"/>
          </p:cNvSpPr>
          <p:nvPr/>
        </p:nvSpPr>
        <p:spPr bwMode="auto">
          <a:xfrm>
            <a:off x="6732588" y="4760913"/>
            <a:ext cx="2232025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мінералокераміка - на основі окису алюмінію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en-US" sz="1000">
                <a:solidFill>
                  <a:srgbClr val="000000"/>
                </a:solidFill>
                <a:cs typeface="Arial" charset="0"/>
              </a:rPr>
              <a:t>2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O</a:t>
            </a:r>
            <a:r>
              <a:rPr lang="en-US" sz="1000">
                <a:solidFill>
                  <a:srgbClr val="000000"/>
                </a:solidFill>
                <a:cs typeface="Arial" charset="0"/>
              </a:rPr>
              <a:t>3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– красностійкість 1200 </a:t>
            </a:r>
            <a:r>
              <a:rPr lang="uk-UA">
                <a:solidFill>
                  <a:srgbClr val="000000"/>
                </a:solidFill>
                <a:cs typeface="Arial" charset="0"/>
              </a:rPr>
              <a:t>°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 і вище</a:t>
            </a:r>
          </a:p>
        </p:txBody>
      </p:sp>
      <p:sp>
        <p:nvSpPr>
          <p:cNvPr id="78893" name="Rectangle 8"/>
          <p:cNvSpPr>
            <a:spLocks noChangeArrowheads="1"/>
          </p:cNvSpPr>
          <p:nvPr/>
        </p:nvSpPr>
        <p:spPr bwMode="auto">
          <a:xfrm>
            <a:off x="179388" y="46038"/>
            <a:ext cx="85899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Тверді сплави.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9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4406BF2-5684-4DEC-9829-6798C8A913B4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20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верді сплав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836327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21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124744"/>
            <a:ext cx="6696744" cy="4680520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6E1BA-F22B-44B8-8F38-78C9A2E574A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85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843588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звичайної якості – ВСт3кп </a:t>
            </a:r>
            <a:endParaRPr lang="ru-RU" sz="2400" smtClean="0"/>
          </a:p>
        </p:txBody>
      </p:sp>
      <p:sp>
        <p:nvSpPr>
          <p:cNvPr id="61443" name="Oval 4"/>
          <p:cNvSpPr>
            <a:spLocks noChangeArrowheads="1"/>
          </p:cNvSpPr>
          <p:nvPr/>
        </p:nvSpPr>
        <p:spPr bwMode="auto">
          <a:xfrm>
            <a:off x="4967288" y="162877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 flipH="1">
            <a:off x="4392613" y="2024063"/>
            <a:ext cx="68421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4032250" y="2889250"/>
            <a:ext cx="971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як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ість звичайна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6" name="Oval 9"/>
          <p:cNvSpPr>
            <a:spLocks noChangeArrowheads="1"/>
          </p:cNvSpPr>
          <p:nvPr/>
        </p:nvSpPr>
        <p:spPr bwMode="auto">
          <a:xfrm>
            <a:off x="5508625" y="1628775"/>
            <a:ext cx="360363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7" name="Line 10"/>
          <p:cNvSpPr>
            <a:spLocks noChangeShapeType="1"/>
          </p:cNvSpPr>
          <p:nvPr/>
        </p:nvSpPr>
        <p:spPr bwMode="auto">
          <a:xfrm>
            <a:off x="5759450" y="2060575"/>
            <a:ext cx="61277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8" name="Text Box 11"/>
          <p:cNvSpPr txBox="1">
            <a:spLocks noChangeArrowheads="1"/>
          </p:cNvSpPr>
          <p:nvPr/>
        </p:nvSpPr>
        <p:spPr bwMode="auto">
          <a:xfrm>
            <a:off x="5688013" y="2565400"/>
            <a:ext cx="2700337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ступінь розкислення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Може бути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кп – кипляча (один розкислювач),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 – спокійна (три розкислювача),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пс – напівспокійна (два розкислювача)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9" name="Oval 12"/>
          <p:cNvSpPr>
            <a:spLocks noChangeArrowheads="1"/>
          </p:cNvSpPr>
          <p:nvPr/>
        </p:nvSpPr>
        <p:spPr bwMode="auto">
          <a:xfrm>
            <a:off x="4679950" y="1592263"/>
            <a:ext cx="28892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0" name="Line 13"/>
          <p:cNvSpPr>
            <a:spLocks noChangeShapeType="1"/>
          </p:cNvSpPr>
          <p:nvPr/>
        </p:nvSpPr>
        <p:spPr bwMode="auto">
          <a:xfrm flipH="1">
            <a:off x="2376488" y="1952625"/>
            <a:ext cx="2266950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1" name="Text Box 14"/>
          <p:cNvSpPr txBox="1">
            <a:spLocks noChangeArrowheads="1"/>
          </p:cNvSpPr>
          <p:nvPr/>
        </p:nvSpPr>
        <p:spPr bwMode="auto">
          <a:xfrm>
            <a:off x="1547813" y="2600325"/>
            <a:ext cx="19081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Група гарантованих властивостей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 – механічних властивостей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(не ставиться); </a:t>
            </a:r>
            <a:br>
              <a:rPr lang="ru-RU" sz="1400">
                <a:solidFill>
                  <a:srgbClr val="000000"/>
                </a:solidFill>
                <a:cs typeface="Arial" charset="0"/>
              </a:rPr>
            </a:br>
            <a:endParaRPr lang="ru-RU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Б – хімічного складу;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 – механічних властивостей і хімічного складу.</a:t>
            </a:r>
          </a:p>
        </p:txBody>
      </p:sp>
      <p:sp>
        <p:nvSpPr>
          <p:cNvPr id="61452" name="Oval 15"/>
          <p:cNvSpPr>
            <a:spLocks noChangeArrowheads="1"/>
          </p:cNvSpPr>
          <p:nvPr/>
        </p:nvSpPr>
        <p:spPr bwMode="auto">
          <a:xfrm>
            <a:off x="5327650" y="162877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3" name="Line 16"/>
          <p:cNvSpPr>
            <a:spLocks noChangeShapeType="1"/>
          </p:cNvSpPr>
          <p:nvPr/>
        </p:nvSpPr>
        <p:spPr bwMode="auto">
          <a:xfrm flipH="1">
            <a:off x="5003800" y="2024063"/>
            <a:ext cx="39687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4" name="Text Box 17"/>
          <p:cNvSpPr txBox="1">
            <a:spLocks noChangeArrowheads="1"/>
          </p:cNvSpPr>
          <p:nvPr/>
        </p:nvSpPr>
        <p:spPr bwMode="auto">
          <a:xfrm>
            <a:off x="4392613" y="3824288"/>
            <a:ext cx="9715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номер сталі – вміст вуглецю прямо не показує!</a:t>
            </a:r>
          </a:p>
        </p:txBody>
      </p:sp>
      <p:sp>
        <p:nvSpPr>
          <p:cNvPr id="61455" name="Text Box 18"/>
          <p:cNvSpPr txBox="1">
            <a:spLocks noChangeArrowheads="1"/>
          </p:cNvSpPr>
          <p:nvPr/>
        </p:nvSpPr>
        <p:spPr bwMode="auto">
          <a:xfrm>
            <a:off x="468313" y="5481638"/>
            <a:ext cx="82438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метизних виробів (гвинти, гайки, цвяхи), огорож, зварних невідповідальних конструкцій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6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сталей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звичайної якості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FEEF9CF-745E-4F4C-AABD-783F9B4D8FE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3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6"/>
          <p:cNvSpPr>
            <a:spLocks noChangeArrowheads="1"/>
          </p:cNvSpPr>
          <p:nvPr/>
        </p:nvSpPr>
        <p:spPr bwMode="auto">
          <a:xfrm>
            <a:off x="1295400" y="2060575"/>
            <a:ext cx="394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 Сталь якісна Сталь 10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66" name="Oval 4"/>
          <p:cNvSpPr>
            <a:spLocks noChangeArrowheads="1"/>
          </p:cNvSpPr>
          <p:nvPr/>
        </p:nvSpPr>
        <p:spPr bwMode="auto">
          <a:xfrm>
            <a:off x="4608513" y="2097088"/>
            <a:ext cx="360362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67" name="Line 5"/>
          <p:cNvSpPr>
            <a:spLocks noChangeShapeType="1"/>
          </p:cNvSpPr>
          <p:nvPr/>
        </p:nvSpPr>
        <p:spPr bwMode="auto">
          <a:xfrm flipH="1">
            <a:off x="3816350" y="2457450"/>
            <a:ext cx="935038" cy="900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68" name="Text Box 6"/>
          <p:cNvSpPr txBox="1">
            <a:spLocks noChangeArrowheads="1"/>
          </p:cNvSpPr>
          <p:nvPr/>
        </p:nvSpPr>
        <p:spPr bwMode="auto">
          <a:xfrm>
            <a:off x="3059113" y="3357563"/>
            <a:ext cx="13335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вміст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вуглецю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(05-65)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– </a:t>
            </a: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соті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частки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– тут 0,1% С</a:t>
            </a:r>
          </a:p>
        </p:txBody>
      </p:sp>
      <p:sp>
        <p:nvSpPr>
          <p:cNvPr id="62469" name="Oval 7"/>
          <p:cNvSpPr>
            <a:spLocks noChangeArrowheads="1"/>
          </p:cNvSpPr>
          <p:nvPr/>
        </p:nvSpPr>
        <p:spPr bwMode="auto">
          <a:xfrm>
            <a:off x="4932363" y="2097088"/>
            <a:ext cx="360362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0" name="Line 8"/>
          <p:cNvSpPr>
            <a:spLocks noChangeShapeType="1"/>
          </p:cNvSpPr>
          <p:nvPr/>
        </p:nvSpPr>
        <p:spPr bwMode="auto">
          <a:xfrm>
            <a:off x="5148263" y="2528888"/>
            <a:ext cx="4667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1" name="Text Box 9"/>
          <p:cNvSpPr txBox="1">
            <a:spLocks noChangeArrowheads="1"/>
          </p:cNvSpPr>
          <p:nvPr/>
        </p:nvSpPr>
        <p:spPr bwMode="auto">
          <a:xfrm>
            <a:off x="4930775" y="3033713"/>
            <a:ext cx="2700338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ступінь розкислення (рідко) – якщо немає - спокійна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Може бути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кп – кипляча (один розкислювач),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 – спокійна (три розкислювача),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пс – напівспокійна (два розкислювача)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2" name="Oval 10"/>
          <p:cNvSpPr>
            <a:spLocks noChangeArrowheads="1"/>
          </p:cNvSpPr>
          <p:nvPr/>
        </p:nvSpPr>
        <p:spPr bwMode="auto">
          <a:xfrm>
            <a:off x="3600450" y="2097088"/>
            <a:ext cx="935038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3" name="Line 11"/>
          <p:cNvSpPr>
            <a:spLocks noChangeShapeType="1"/>
          </p:cNvSpPr>
          <p:nvPr/>
        </p:nvSpPr>
        <p:spPr bwMode="auto">
          <a:xfrm flipH="1">
            <a:off x="1619250" y="2492375"/>
            <a:ext cx="2232025" cy="541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4" name="Text Box 12"/>
          <p:cNvSpPr txBox="1">
            <a:spLocks noChangeArrowheads="1"/>
          </p:cNvSpPr>
          <p:nvPr/>
        </p:nvSpPr>
        <p:spPr bwMode="auto">
          <a:xfrm>
            <a:off x="790575" y="3068638"/>
            <a:ext cx="1260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сталь якісна</a:t>
            </a:r>
          </a:p>
        </p:txBody>
      </p:sp>
      <p:sp>
        <p:nvSpPr>
          <p:cNvPr id="62475" name="Text Box 17"/>
          <p:cNvSpPr txBox="1">
            <a:spLocks noChangeArrowheads="1"/>
          </p:cNvSpPr>
          <p:nvPr/>
        </p:nvSpPr>
        <p:spPr bwMode="auto">
          <a:xfrm>
            <a:off x="358775" y="5734050"/>
            <a:ext cx="8605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Якісну конструкційну сталь застосовують для осей, болтів, шатунів, колінчастих валів, шпинделів і т.д.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6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якісних сталей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78519C-FD75-43DD-8119-95BBF5272B6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4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6743700" cy="423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інструментальна вуглецева</a:t>
            </a:r>
            <a:r>
              <a:rPr lang="ru-RU" sz="2800" smtClean="0"/>
              <a:t> </a:t>
            </a:r>
            <a:r>
              <a:rPr lang="uk-UA" sz="2400" b="1" smtClean="0"/>
              <a:t> У8А</a:t>
            </a:r>
            <a:r>
              <a:rPr lang="uk-UA" sz="2400" b="1" smtClean="0">
                <a:solidFill>
                  <a:srgbClr val="FF3300"/>
                </a:solidFill>
              </a:rPr>
              <a:t> </a:t>
            </a:r>
            <a:endParaRPr lang="ru-RU" sz="2400" b="1" smtClean="0">
              <a:solidFill>
                <a:srgbClr val="FF3300"/>
              </a:solidFill>
            </a:endParaRPr>
          </a:p>
        </p:txBody>
      </p:sp>
      <p:sp>
        <p:nvSpPr>
          <p:cNvPr id="63490" name="Text Box 6"/>
          <p:cNvSpPr txBox="1">
            <a:spLocks noChangeArrowheads="1"/>
          </p:cNvSpPr>
          <p:nvPr/>
        </p:nvSpPr>
        <p:spPr bwMode="auto">
          <a:xfrm>
            <a:off x="3492500" y="2889250"/>
            <a:ext cx="1619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інструментальна вуглецева</a:t>
            </a:r>
          </a:p>
        </p:txBody>
      </p:sp>
      <p:sp>
        <p:nvSpPr>
          <p:cNvPr id="63491" name="Oval 7"/>
          <p:cNvSpPr>
            <a:spLocks noChangeArrowheads="1"/>
          </p:cNvSpPr>
          <p:nvPr/>
        </p:nvSpPr>
        <p:spPr bwMode="auto">
          <a:xfrm>
            <a:off x="6335713" y="1306513"/>
            <a:ext cx="2159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2" name="Line 8"/>
          <p:cNvSpPr>
            <a:spLocks noChangeShapeType="1"/>
          </p:cNvSpPr>
          <p:nvPr/>
        </p:nvSpPr>
        <p:spPr bwMode="auto">
          <a:xfrm>
            <a:off x="6696075" y="1736725"/>
            <a:ext cx="431800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3" name="Text Box 9"/>
          <p:cNvSpPr txBox="1">
            <a:spLocks noChangeArrowheads="1"/>
          </p:cNvSpPr>
          <p:nvPr/>
        </p:nvSpPr>
        <p:spPr bwMode="auto">
          <a:xfrm>
            <a:off x="6767513" y="2420938"/>
            <a:ext cx="15843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високоякісна (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менший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 вміст: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 ≤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0,03%S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та ≤0,03%Р)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4" name="Line 11"/>
          <p:cNvSpPr>
            <a:spLocks noChangeShapeType="1"/>
          </p:cNvSpPr>
          <p:nvPr/>
        </p:nvSpPr>
        <p:spPr bwMode="auto">
          <a:xfrm flipH="1">
            <a:off x="4464050" y="1700213"/>
            <a:ext cx="1727200" cy="1189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5" name="Oval 13"/>
          <p:cNvSpPr>
            <a:spLocks noChangeArrowheads="1"/>
          </p:cNvSpPr>
          <p:nvPr/>
        </p:nvSpPr>
        <p:spPr bwMode="auto">
          <a:xfrm>
            <a:off x="6156325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6" name="Line 14"/>
          <p:cNvSpPr>
            <a:spLocks noChangeShapeType="1"/>
          </p:cNvSpPr>
          <p:nvPr/>
        </p:nvSpPr>
        <p:spPr bwMode="auto">
          <a:xfrm flipH="1">
            <a:off x="6011863" y="1773238"/>
            <a:ext cx="39687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7" name="Text Box 15"/>
          <p:cNvSpPr txBox="1">
            <a:spLocks noChangeArrowheads="1"/>
          </p:cNvSpPr>
          <p:nvPr/>
        </p:nvSpPr>
        <p:spPr bwMode="auto">
          <a:xfrm>
            <a:off x="5256213" y="3608388"/>
            <a:ext cx="14763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-  десяті частки відсотка вуглецю – тут 0,8% С</a:t>
            </a:r>
          </a:p>
        </p:txBody>
      </p:sp>
      <p:sp>
        <p:nvSpPr>
          <p:cNvPr id="63498" name="Text Box 16"/>
          <p:cNvSpPr txBox="1">
            <a:spLocks noChangeArrowheads="1"/>
          </p:cNvSpPr>
          <p:nvPr/>
        </p:nvSpPr>
        <p:spPr bwMode="auto">
          <a:xfrm>
            <a:off x="107950" y="5481638"/>
            <a:ext cx="8856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ріжучого інструмента, що працює при невиликих швидкостях різання без нагріву – теслярський інструмент, ножі, ручний інструмент по металу тощо.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9" name="Oval 17"/>
          <p:cNvSpPr>
            <a:spLocks noChangeArrowheads="1"/>
          </p:cNvSpPr>
          <p:nvPr/>
        </p:nvSpPr>
        <p:spPr bwMode="auto">
          <a:xfrm>
            <a:off x="6551613" y="1303338"/>
            <a:ext cx="2159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500" name="Rectangle 8"/>
          <p:cNvSpPr>
            <a:spLocks noChangeArrowheads="1"/>
          </p:cNvSpPr>
          <p:nvPr/>
        </p:nvSpPr>
        <p:spPr bwMode="auto">
          <a:xfrm>
            <a:off x="539750" y="188912"/>
            <a:ext cx="8229600" cy="86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інструментальних вуглецевих сталей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50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153B3A-F531-4001-A7A4-78DD099A664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5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0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92388" y="1268413"/>
            <a:ext cx="4032250" cy="423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автоматна</a:t>
            </a:r>
            <a:r>
              <a:rPr lang="ru-RU" sz="2800" smtClean="0"/>
              <a:t> </a:t>
            </a:r>
            <a:r>
              <a:rPr lang="uk-UA" sz="2400" b="1" smtClean="0"/>
              <a:t> А 12</a:t>
            </a:r>
            <a:r>
              <a:rPr lang="uk-UA" sz="2400" b="1" smtClean="0">
                <a:solidFill>
                  <a:srgbClr val="FF3300"/>
                </a:solidFill>
              </a:rPr>
              <a:t> </a:t>
            </a:r>
            <a:endParaRPr lang="ru-RU" sz="2400" b="1" smtClean="0">
              <a:solidFill>
                <a:srgbClr val="FF3300"/>
              </a:solidFill>
            </a:endParaRPr>
          </a:p>
        </p:txBody>
      </p:sp>
      <p:sp>
        <p:nvSpPr>
          <p:cNvPr id="64514" name="Text Box 3"/>
          <p:cNvSpPr txBox="1">
            <a:spLocks noChangeArrowheads="1"/>
          </p:cNvSpPr>
          <p:nvPr/>
        </p:nvSpPr>
        <p:spPr bwMode="auto">
          <a:xfrm>
            <a:off x="2411413" y="2205038"/>
            <a:ext cx="16192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автоматна сталь – з підвищеним вмістом сірки - до 0,2% S та 0,15% Р)</a:t>
            </a:r>
          </a:p>
        </p:txBody>
      </p:sp>
      <p:sp>
        <p:nvSpPr>
          <p:cNvPr id="64515" name="Oval 4"/>
          <p:cNvSpPr>
            <a:spLocks noChangeArrowheads="1"/>
          </p:cNvSpPr>
          <p:nvPr/>
        </p:nvSpPr>
        <p:spPr bwMode="auto">
          <a:xfrm>
            <a:off x="6119813" y="1304925"/>
            <a:ext cx="3968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6" name="Line 5"/>
          <p:cNvSpPr>
            <a:spLocks noChangeShapeType="1"/>
          </p:cNvSpPr>
          <p:nvPr/>
        </p:nvSpPr>
        <p:spPr bwMode="auto">
          <a:xfrm flipH="1">
            <a:off x="4211638" y="1700213"/>
            <a:ext cx="1908175" cy="2341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7" name="Text Box 6"/>
          <p:cNvSpPr txBox="1">
            <a:spLocks noChangeArrowheads="1"/>
          </p:cNvSpPr>
          <p:nvPr/>
        </p:nvSpPr>
        <p:spPr bwMode="auto">
          <a:xfrm>
            <a:off x="2555875" y="3752850"/>
            <a:ext cx="1584325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можливий вміст свинцю для покращення оброблюваності різанням </a:t>
            </a:r>
            <a:endParaRPr lang="en-US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АС12 – 0,12% С, ≤1%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Pb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8" name="Line 7"/>
          <p:cNvSpPr>
            <a:spLocks noChangeShapeType="1"/>
          </p:cNvSpPr>
          <p:nvPr/>
        </p:nvSpPr>
        <p:spPr bwMode="auto">
          <a:xfrm flipH="1">
            <a:off x="3995738" y="1700213"/>
            <a:ext cx="1871662" cy="900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9" name="Oval 8"/>
          <p:cNvSpPr>
            <a:spLocks noChangeArrowheads="1"/>
          </p:cNvSpPr>
          <p:nvPr/>
        </p:nvSpPr>
        <p:spPr bwMode="auto">
          <a:xfrm>
            <a:off x="5795963" y="1304925"/>
            <a:ext cx="2540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0" name="Line 9"/>
          <p:cNvSpPr>
            <a:spLocks noChangeShapeType="1"/>
          </p:cNvSpPr>
          <p:nvPr/>
        </p:nvSpPr>
        <p:spPr bwMode="auto">
          <a:xfrm flipH="1">
            <a:off x="6011863" y="1700213"/>
            <a:ext cx="252412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1" name="Text Box 10"/>
          <p:cNvSpPr txBox="1">
            <a:spLocks noChangeArrowheads="1"/>
          </p:cNvSpPr>
          <p:nvPr/>
        </p:nvSpPr>
        <p:spPr bwMode="auto">
          <a:xfrm>
            <a:off x="5256213" y="3608388"/>
            <a:ext cx="14763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-  соті частки відсотка вуглецю – тут 0,12% С</a:t>
            </a:r>
          </a:p>
        </p:txBody>
      </p:sp>
      <p:sp>
        <p:nvSpPr>
          <p:cNvPr id="64522" name="Text Box 11"/>
          <p:cNvSpPr txBox="1">
            <a:spLocks noChangeArrowheads="1"/>
          </p:cNvSpPr>
          <p:nvPr/>
        </p:nvSpPr>
        <p:spPr bwMode="auto">
          <a:xfrm>
            <a:off x="107950" y="5481638"/>
            <a:ext cx="8856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Ці сталі призначені для отримання деталей на верстатах-автоматах, коли процес автоматизовано, метал має добре різатись та стружка не заважати - бути ламкою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3" name="Oval 12"/>
          <p:cNvSpPr>
            <a:spLocks noChangeArrowheads="1"/>
          </p:cNvSpPr>
          <p:nvPr/>
        </p:nvSpPr>
        <p:spPr bwMode="auto">
          <a:xfrm>
            <a:off x="6056313" y="1304925"/>
            <a:ext cx="71437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4" name="Text Box 13"/>
          <p:cNvSpPr txBox="1">
            <a:spLocks noChangeArrowheads="1"/>
          </p:cNvSpPr>
          <p:nvPr/>
        </p:nvSpPr>
        <p:spPr bwMode="auto">
          <a:xfrm>
            <a:off x="7308850" y="3105150"/>
            <a:ext cx="158432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можливий вміст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легувальних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 елементів, що підвищують властивості – елемент, його вміст у відстках</a:t>
            </a:r>
            <a:endParaRPr lang="en-US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А12Г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2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– 0,12% С, 2%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Mn </a:t>
            </a:r>
            <a:endParaRPr lang="ru-RU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5" name="Oval 14"/>
          <p:cNvSpPr>
            <a:spLocks noChangeArrowheads="1"/>
          </p:cNvSpPr>
          <p:nvPr/>
        </p:nvSpPr>
        <p:spPr bwMode="auto">
          <a:xfrm>
            <a:off x="6551613" y="1304925"/>
            <a:ext cx="2159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6" name="Line 15"/>
          <p:cNvSpPr>
            <a:spLocks noChangeShapeType="1"/>
          </p:cNvSpPr>
          <p:nvPr/>
        </p:nvSpPr>
        <p:spPr bwMode="auto">
          <a:xfrm>
            <a:off x="6696075" y="1700213"/>
            <a:ext cx="720725" cy="147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7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автоматних сталей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E0CFAD6-6AB5-4A90-A4DD-FA99C155B4B1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6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7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8219" y="260648"/>
            <a:ext cx="8686800" cy="404813"/>
          </a:xfrm>
        </p:spPr>
        <p:txBody>
          <a:bodyPr/>
          <a:lstStyle/>
          <a:p>
            <a:pPr eaLnBrk="1" hangingPunct="1"/>
            <a:r>
              <a:rPr lang="uk-UA" sz="2400" b="1" dirty="0" smtClean="0"/>
              <a:t>Класифікація легованих сталей</a:t>
            </a:r>
            <a:r>
              <a:rPr lang="ru-RU" sz="2400" dirty="0" smtClean="0"/>
              <a:t> 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3363" y="1592263"/>
            <a:ext cx="8532812" cy="2117725"/>
          </a:xfrm>
        </p:spPr>
        <p:txBody>
          <a:bodyPr>
            <a:spAutoFit/>
          </a:bodyPr>
          <a:lstStyle/>
          <a:p>
            <a:pPr marL="0" indent="266700" eaLnBrk="1" hangingPunct="1">
              <a:buFontTx/>
              <a:buNone/>
            </a:pPr>
            <a:r>
              <a:rPr lang="uk-UA" sz="2000" b="1" smtClean="0"/>
              <a:t>За</a:t>
            </a:r>
            <a:r>
              <a:rPr lang="uk-UA" sz="2000" smtClean="0"/>
              <a:t> </a:t>
            </a:r>
            <a:r>
              <a:rPr lang="uk-UA" sz="2000" b="1" smtClean="0"/>
              <a:t>призначенням </a:t>
            </a:r>
            <a:r>
              <a:rPr lang="uk-UA" sz="2000" smtClean="0"/>
              <a:t>леговані</a:t>
            </a:r>
            <a:r>
              <a:rPr lang="uk-UA" sz="2000" b="1" smtClean="0"/>
              <a:t> </a:t>
            </a:r>
            <a:r>
              <a:rPr lang="uk-UA" sz="2000" smtClean="0"/>
              <a:t>стали поділяють </a:t>
            </a:r>
            <a:r>
              <a:rPr lang="uk-UA" sz="1800" smtClean="0"/>
              <a:t>на сталі конструкційні і інструментальні, як і вуглецеві. </a:t>
            </a:r>
          </a:p>
          <a:p>
            <a:pPr marL="0" indent="266700" eaLnBrk="1" hangingPunct="1">
              <a:buFontTx/>
              <a:buNone/>
            </a:pPr>
            <a:r>
              <a:rPr lang="uk-UA" sz="1800" smtClean="0"/>
              <a:t>Легувальні елементи дозволяють отримувати термічно оброблені вироби більш складної форми. Термічна обробка дає можливість мати більшу міцність при менших перетинах (розмірах), а також експлуатувати виріб за більш високих температурах без втрати міцності (вуглецеві знеміцнюються вже при нагріві від 100 </a:t>
            </a:r>
            <a:r>
              <a:rPr lang="uk-UA" sz="1800" baseline="30000" smtClean="0"/>
              <a:t>0</a:t>
            </a:r>
            <a:r>
              <a:rPr lang="uk-UA" sz="1800" smtClean="0"/>
              <a:t>С).</a:t>
            </a:r>
          </a:p>
        </p:txBody>
      </p:sp>
      <p:sp>
        <p:nvSpPr>
          <p:cNvPr id="65539" name="Rectangle 35"/>
          <p:cNvSpPr>
            <a:spLocks noChangeArrowheads="1"/>
          </p:cNvSpPr>
          <p:nvPr/>
        </p:nvSpPr>
        <p:spPr bwMode="auto">
          <a:xfrm>
            <a:off x="233363" y="889000"/>
            <a:ext cx="853281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класифікуються за: структурою в рівновазі; хімічним складом; ступенем легованості, призначенням.</a:t>
            </a:r>
          </a:p>
        </p:txBody>
      </p:sp>
      <p:sp>
        <p:nvSpPr>
          <p:cNvPr id="6554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46A053-A1E3-486A-90B0-28DE22BEE2A2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7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542" name="Rectangle 7"/>
          <p:cNvSpPr>
            <a:spLocks noChangeArrowheads="1"/>
          </p:cNvSpPr>
          <p:nvPr/>
        </p:nvSpPr>
        <p:spPr bwMode="auto">
          <a:xfrm>
            <a:off x="125413" y="3968750"/>
            <a:ext cx="8748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  <a:cs typeface="Arial" charset="0"/>
              </a:rPr>
              <a:t>За ступенем легованості</a:t>
            </a:r>
            <a:r>
              <a:rPr lang="uk-UA" sz="2000">
                <a:solidFill>
                  <a:srgbClr val="000000"/>
                </a:solidFill>
                <a:cs typeface="Arial" charset="0"/>
              </a:rPr>
              <a:t> леговані сталі поділяють: </a:t>
            </a:r>
          </a:p>
        </p:txBody>
      </p:sp>
      <p:sp>
        <p:nvSpPr>
          <p:cNvPr id="65543" name="Rectangle 3"/>
          <p:cNvSpPr txBox="1">
            <a:spLocks noChangeArrowheads="1"/>
          </p:cNvSpPr>
          <p:nvPr/>
        </p:nvSpPr>
        <p:spPr bwMode="auto">
          <a:xfrm>
            <a:off x="827088" y="4076700"/>
            <a:ext cx="5437187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Низьколеговані – сума легувальних елементів – до 5%мас.</a:t>
            </a: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Середньолеговані – сума легувальних елементів – до 10%мас.</a:t>
            </a: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Високолеговані – сума легувальних елементів – більше 10%мас.</a:t>
            </a: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87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2852738"/>
            <a:ext cx="8229600" cy="576262"/>
          </a:xfrm>
        </p:spPr>
        <p:txBody>
          <a:bodyPr/>
          <a:lstStyle/>
          <a:p>
            <a:pPr eaLnBrk="1" hangingPunct="1"/>
            <a:r>
              <a:rPr lang="uk-UA" sz="2400" smtClean="0"/>
              <a:t>Позначення легувальних елементів в сталях</a:t>
            </a:r>
            <a:endParaRPr lang="ru-RU" sz="2400" smtClean="0"/>
          </a:p>
        </p:txBody>
      </p:sp>
      <p:pic>
        <p:nvPicPr>
          <p:cNvPr id="66562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 l="3183" t="32541" r="40817" b="33357"/>
          <a:stretch>
            <a:fillRect/>
          </a:stretch>
        </p:blipFill>
        <p:spPr>
          <a:xfrm>
            <a:off x="1403350" y="3429000"/>
            <a:ext cx="6775450" cy="3063875"/>
          </a:xfrm>
        </p:spPr>
      </p:pic>
      <p:sp>
        <p:nvSpPr>
          <p:cNvPr id="66563" name="Rectangle 8"/>
          <p:cNvSpPr>
            <a:spLocks noChangeArrowheads="1"/>
          </p:cNvSpPr>
          <p:nvPr/>
        </p:nvSpPr>
        <p:spPr bwMode="auto">
          <a:xfrm>
            <a:off x="539750" y="80963"/>
            <a:ext cx="8229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Леговані сталі.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3A082F-B614-409D-BBDB-4E96132BC0C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8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1727200" y="1557338"/>
            <a:ext cx="1439863" cy="5397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srgbClr val="FFFFFF"/>
                </a:solidFill>
              </a:rPr>
              <a:t>% вуглецю</a:t>
            </a: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348038" y="1557338"/>
            <a:ext cx="2411412" cy="5397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srgbClr val="FFFFFF"/>
                </a:solidFill>
              </a:rPr>
              <a:t>вміст легувальних елементів</a:t>
            </a: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940425" y="1557338"/>
            <a:ext cx="1152525" cy="5397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srgbClr val="FFFFFF"/>
                </a:solidFill>
              </a:rPr>
              <a:t>якість</a:t>
            </a:r>
          </a:p>
        </p:txBody>
      </p:sp>
      <p:sp>
        <p:nvSpPr>
          <p:cNvPr id="66568" name="Rectangle 2"/>
          <p:cNvSpPr txBox="1">
            <a:spLocks noChangeArrowheads="1"/>
          </p:cNvSpPr>
          <p:nvPr/>
        </p:nvSpPr>
        <p:spPr bwMode="auto">
          <a:xfrm>
            <a:off x="439738" y="106997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Схема маркірування легованих сталей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9" name="TextBox 3"/>
          <p:cNvSpPr txBox="1">
            <a:spLocks noChangeArrowheads="1"/>
          </p:cNvSpPr>
          <p:nvPr/>
        </p:nvSpPr>
        <p:spPr bwMode="auto">
          <a:xfrm>
            <a:off x="4032250" y="2384425"/>
            <a:ext cx="1260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30Х2ГСА</a:t>
            </a:r>
          </a:p>
        </p:txBody>
      </p:sp>
      <p:cxnSp>
        <p:nvCxnSpPr>
          <p:cNvPr id="6" name="Прямая со стрелкой 5"/>
          <p:cNvCxnSpPr>
            <a:endCxn id="66569" idx="1"/>
          </p:cNvCxnSpPr>
          <p:nvPr/>
        </p:nvCxnSpPr>
        <p:spPr>
          <a:xfrm>
            <a:off x="2454275" y="2097088"/>
            <a:ext cx="1577975" cy="4730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6569" idx="0"/>
          </p:cNvCxnSpPr>
          <p:nvPr/>
        </p:nvCxnSpPr>
        <p:spPr>
          <a:xfrm>
            <a:off x="4554538" y="2097088"/>
            <a:ext cx="107950" cy="2873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076825" y="2117725"/>
            <a:ext cx="1389063" cy="452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4356100" y="2425700"/>
            <a:ext cx="576263" cy="28733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000000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103688" y="2425700"/>
            <a:ext cx="298450" cy="28733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000000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921250" y="2428875"/>
            <a:ext cx="190500" cy="28733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1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73125"/>
            <a:ext cx="8229600" cy="544513"/>
          </a:xfrm>
        </p:spPr>
        <p:txBody>
          <a:bodyPr/>
          <a:lstStyle/>
          <a:p>
            <a:pPr eaLnBrk="1" hangingPunct="1"/>
            <a:r>
              <a:rPr lang="uk-UA" sz="2400" b="1" smtClean="0"/>
              <a:t>Маркірування і застосування легованих сталей.</a:t>
            </a:r>
            <a:r>
              <a:rPr lang="uk-UA" sz="2400" smtClean="0"/>
              <a:t> </a:t>
            </a:r>
            <a:endParaRPr lang="ru-RU" sz="2400" smtClean="0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318375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легована конструкційна – </a:t>
            </a:r>
            <a:r>
              <a:rPr lang="uk-UA" sz="2800" b="1" smtClean="0"/>
              <a:t>40ХГТР</a:t>
            </a:r>
            <a:r>
              <a:rPr lang="uk-UA" sz="2400" b="1" smtClean="0"/>
              <a:t> </a:t>
            </a:r>
            <a:endParaRPr lang="ru-RU" sz="2400" b="1" smtClean="0"/>
          </a:p>
        </p:txBody>
      </p:sp>
      <p:sp>
        <p:nvSpPr>
          <p:cNvPr id="67587" name="Line 5"/>
          <p:cNvSpPr>
            <a:spLocks noChangeShapeType="1"/>
          </p:cNvSpPr>
          <p:nvPr/>
        </p:nvSpPr>
        <p:spPr bwMode="auto">
          <a:xfrm flipH="1">
            <a:off x="4392613" y="1952625"/>
            <a:ext cx="22320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88" name="Text Box 6"/>
          <p:cNvSpPr txBox="1">
            <a:spLocks noChangeArrowheads="1"/>
          </p:cNvSpPr>
          <p:nvPr/>
        </p:nvSpPr>
        <p:spPr bwMode="auto">
          <a:xfrm>
            <a:off x="3384550" y="2889250"/>
            <a:ext cx="1547813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хром, марганець: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~1% Сr;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~1% Mn,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 що більше 1%, буде стояти цифра, що показує вміст цілих відсотків</a:t>
            </a:r>
          </a:p>
        </p:txBody>
      </p:sp>
      <p:sp>
        <p:nvSpPr>
          <p:cNvPr id="67589" name="Line 8"/>
          <p:cNvSpPr>
            <a:spLocks noChangeShapeType="1"/>
          </p:cNvSpPr>
          <p:nvPr/>
        </p:nvSpPr>
        <p:spPr bwMode="auto">
          <a:xfrm>
            <a:off x="7451725" y="2060575"/>
            <a:ext cx="73025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0" name="Text Box 9"/>
          <p:cNvSpPr txBox="1">
            <a:spLocks noChangeArrowheads="1"/>
          </p:cNvSpPr>
          <p:nvPr/>
        </p:nvSpPr>
        <p:spPr bwMode="auto">
          <a:xfrm>
            <a:off x="5003800" y="4005263"/>
            <a:ext cx="1763713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– бор ≤ 1%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(для бору, азоту вміст менше 1 % мас.)</a:t>
            </a:r>
          </a:p>
        </p:txBody>
      </p:sp>
      <p:sp>
        <p:nvSpPr>
          <p:cNvPr id="67591" name="Line 11"/>
          <p:cNvSpPr>
            <a:spLocks noChangeShapeType="1"/>
          </p:cNvSpPr>
          <p:nvPr/>
        </p:nvSpPr>
        <p:spPr bwMode="auto">
          <a:xfrm flipH="1">
            <a:off x="2376488" y="1989138"/>
            <a:ext cx="356393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2" name="Text Box 12"/>
          <p:cNvSpPr txBox="1">
            <a:spLocks noChangeArrowheads="1"/>
          </p:cNvSpPr>
          <p:nvPr/>
        </p:nvSpPr>
        <p:spPr bwMode="auto">
          <a:xfrm>
            <a:off x="1547813" y="2600325"/>
            <a:ext cx="19081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конструкційна: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указують двома або трьома цифрами, що означає соті частки відсотка.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0,4% С</a:t>
            </a:r>
          </a:p>
        </p:txBody>
      </p:sp>
      <p:sp>
        <p:nvSpPr>
          <p:cNvPr id="67593" name="Oval 13"/>
          <p:cNvSpPr>
            <a:spLocks noChangeArrowheads="1"/>
          </p:cNvSpPr>
          <p:nvPr/>
        </p:nvSpPr>
        <p:spPr bwMode="auto">
          <a:xfrm>
            <a:off x="67325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4" name="Line 14"/>
          <p:cNvSpPr>
            <a:spLocks noChangeShapeType="1"/>
          </p:cNvSpPr>
          <p:nvPr/>
        </p:nvSpPr>
        <p:spPr bwMode="auto">
          <a:xfrm flipH="1">
            <a:off x="6480175" y="1989138"/>
            <a:ext cx="541338" cy="216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5" name="Text Box 16"/>
          <p:cNvSpPr txBox="1">
            <a:spLocks noChangeArrowheads="1"/>
          </p:cNvSpPr>
          <p:nvPr/>
        </p:nvSpPr>
        <p:spPr bwMode="auto">
          <a:xfrm>
            <a:off x="468313" y="5481638"/>
            <a:ext cx="82438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конструкційних виробів, що мають володіти підвищеними властивостями – застосовуються, зазвичай, після термічної обробки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6" name="Oval 17"/>
          <p:cNvSpPr>
            <a:spLocks noChangeArrowheads="1"/>
          </p:cNvSpPr>
          <p:nvPr/>
        </p:nvSpPr>
        <p:spPr bwMode="auto">
          <a:xfrm>
            <a:off x="7272338" y="162877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7" name="Oval 18"/>
          <p:cNvSpPr>
            <a:spLocks noChangeArrowheads="1"/>
          </p:cNvSpPr>
          <p:nvPr/>
        </p:nvSpPr>
        <p:spPr bwMode="auto">
          <a:xfrm>
            <a:off x="69484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8" name="Oval 19"/>
          <p:cNvSpPr>
            <a:spLocks noChangeArrowheads="1"/>
          </p:cNvSpPr>
          <p:nvPr/>
        </p:nvSpPr>
        <p:spPr bwMode="auto">
          <a:xfrm>
            <a:off x="65166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9" name="Oval 20"/>
          <p:cNvSpPr>
            <a:spLocks noChangeArrowheads="1"/>
          </p:cNvSpPr>
          <p:nvPr/>
        </p:nvSpPr>
        <p:spPr bwMode="auto">
          <a:xfrm>
            <a:off x="63007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0" name="Oval 21"/>
          <p:cNvSpPr>
            <a:spLocks noChangeArrowheads="1"/>
          </p:cNvSpPr>
          <p:nvPr/>
        </p:nvSpPr>
        <p:spPr bwMode="auto">
          <a:xfrm>
            <a:off x="5903913" y="162877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1" name="Line 22"/>
          <p:cNvSpPr>
            <a:spLocks noChangeShapeType="1"/>
          </p:cNvSpPr>
          <p:nvPr/>
        </p:nvSpPr>
        <p:spPr bwMode="auto">
          <a:xfrm flipH="1">
            <a:off x="6408738" y="2024063"/>
            <a:ext cx="360362" cy="468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2" name="Text Box 23"/>
          <p:cNvSpPr txBox="1">
            <a:spLocks noChangeArrowheads="1"/>
          </p:cNvSpPr>
          <p:nvPr/>
        </p:nvSpPr>
        <p:spPr bwMode="auto">
          <a:xfrm>
            <a:off x="5219700" y="2565400"/>
            <a:ext cx="1331913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– титан близько 1% мас.</a:t>
            </a:r>
          </a:p>
        </p:txBody>
      </p:sp>
      <p:sp>
        <p:nvSpPr>
          <p:cNvPr id="67603" name="Text Box 24"/>
          <p:cNvSpPr txBox="1">
            <a:spLocks noChangeArrowheads="1"/>
          </p:cNvSpPr>
          <p:nvPr/>
        </p:nvSpPr>
        <p:spPr bwMode="auto">
          <a:xfrm>
            <a:off x="6877050" y="2600325"/>
            <a:ext cx="2266950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якість сталі: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місце пусте, сталь якісна, або...*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А – високоякісна (* - високолеговані сталі за замовчуванням високоякісні)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ВД (ЕШ, ВІ) – особливовисокоякісна – буква позначає спосіб підвищення якості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4" name="Rectangle 8"/>
          <p:cNvSpPr>
            <a:spLocks noChangeArrowheads="1"/>
          </p:cNvSpPr>
          <p:nvPr/>
        </p:nvSpPr>
        <p:spPr bwMode="auto">
          <a:xfrm>
            <a:off x="539750" y="188913"/>
            <a:ext cx="83534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Леговані сталі.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5487C3B-2486-421C-BE5A-349800C93A3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9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7606" name="Picture 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75" y="4448175"/>
            <a:ext cx="2557463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246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1700</Words>
  <Application>Microsoft Office PowerPoint</Application>
  <PresentationFormat>Экран (4:3)</PresentationFormat>
  <Paragraphs>294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Calibri</vt:lpstr>
      <vt:lpstr>Symbol</vt:lpstr>
      <vt:lpstr>Times New Roman</vt:lpstr>
      <vt:lpstr>Тема Office</vt:lpstr>
      <vt:lpstr>Оформление по умолчанию</vt:lpstr>
      <vt:lpstr>Маркірування  сталей і сплавів</vt:lpstr>
      <vt:lpstr> Класифікація сталей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легованих сталей </vt:lpstr>
      <vt:lpstr>Позначення легувальних елементів в сталях</vt:lpstr>
      <vt:lpstr>Маркірування і застосування легованих сталей.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Маркірування сталей і сплавів</dc:title>
  <dc:creator>marko</dc:creator>
  <cp:lastModifiedBy>Вера Морозова</cp:lastModifiedBy>
  <cp:revision>9</cp:revision>
  <dcterms:created xsi:type="dcterms:W3CDTF">2012-01-11T10:01:56Z</dcterms:created>
  <dcterms:modified xsi:type="dcterms:W3CDTF">2021-04-19T08:08:33Z</dcterms:modified>
</cp:coreProperties>
</file>