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72" r:id="rId2"/>
    <p:sldId id="266" r:id="rId3"/>
    <p:sldId id="269" r:id="rId4"/>
    <p:sldId id="267" r:id="rId5"/>
    <p:sldId id="270" r:id="rId6"/>
    <p:sldId id="271" r:id="rId7"/>
    <p:sldId id="274" r:id="rId8"/>
    <p:sldId id="268" r:id="rId9"/>
    <p:sldId id="256" r:id="rId10"/>
    <p:sldId id="257" r:id="rId11"/>
    <p:sldId id="258" r:id="rId12"/>
    <p:sldId id="259" r:id="rId13"/>
    <p:sldId id="260" r:id="rId14"/>
    <p:sldId id="276" r:id="rId15"/>
    <p:sldId id="277" r:id="rId16"/>
    <p:sldId id="261" r:id="rId17"/>
    <p:sldId id="262" r:id="rId18"/>
    <p:sldId id="263" r:id="rId19"/>
    <p:sldId id="264" r:id="rId20"/>
    <p:sldId id="275" r:id="rId21"/>
    <p:sldId id="273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876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006D7-3795-4C97-BFB9-5CAE23401023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17C5E-805C-440B-8653-409811F74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17C5E-805C-440B-8653-409811F74D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29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17C5E-805C-440B-8653-409811F74D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82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17C5E-805C-440B-8653-409811F74D8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1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0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4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2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7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1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6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75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2EDA-765A-4070-9601-43D0F74B0B4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FE2A-4B61-4354-B03F-6C5EB1A94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АТЕСТАЦІЯ 2020-2021р.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036496" cy="5760639"/>
          </a:xfr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4749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5151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09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2400"/>
            <a:ext cx="940492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01" cy="6858000"/>
          </a:xfrm>
        </p:spPr>
      </p:pic>
    </p:spTree>
    <p:extLst>
      <p:ext uri="{BB962C8B-B14F-4D97-AF65-F5344CB8AC3E}">
        <p14:creationId xmlns:p14="http://schemas.microsoft.com/office/powerpoint/2010/main" val="37241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11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680083"/>
              </p:ext>
            </p:extLst>
          </p:nvPr>
        </p:nvGraphicFramePr>
        <p:xfrm>
          <a:off x="566738" y="595313"/>
          <a:ext cx="801052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738" y="595313"/>
                        <a:ext cx="8010525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9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98465"/>
              </p:ext>
            </p:extLst>
          </p:nvPr>
        </p:nvGraphicFramePr>
        <p:xfrm>
          <a:off x="566738" y="595313"/>
          <a:ext cx="801052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738" y="595313"/>
                        <a:ext cx="8010525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0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24" y="0"/>
            <a:ext cx="4788024" cy="6858000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679"/>
            <a:ext cx="4499992" cy="68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7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89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764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70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4" y="0"/>
            <a:ext cx="9144000" cy="684671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425881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99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84" y="0"/>
            <a:ext cx="4591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995936" y="0"/>
            <a:ext cx="5148064" cy="6858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Богдан Людмила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Валеріївна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uk-UA" sz="3200" dirty="0" smtClean="0">
                <a:solidFill>
                  <a:srgbClr val="FF0000"/>
                </a:solidFill>
              </a:rPr>
              <a:t>Освіта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r>
              <a:rPr lang="uk-UA" sz="3200" dirty="0" smtClean="0"/>
              <a:t>магістр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sz="3200" dirty="0" smtClean="0"/>
              <a:t>дошкільної освіти.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uk-UA" sz="3200" dirty="0" smtClean="0">
                <a:solidFill>
                  <a:srgbClr val="FF0000"/>
                </a:solidFill>
              </a:rPr>
              <a:t>Спеціальність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організатор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дошкільної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освіти,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логопед,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організатор спеціальної та інклюзивної освіти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дошкільного підрозділу </a:t>
            </a:r>
            <a:r>
              <a:rPr lang="uk-UA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Сильнівської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гімназії</a:t>
            </a:r>
            <a:b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7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Головненської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ОТГ</a:t>
            </a:r>
            <a:b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Ковельського району</a:t>
            </a:r>
            <a:b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Волинської області </a:t>
            </a:r>
            <a:b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Педагогічний стаж роботи</a:t>
            </a:r>
            <a:r>
              <a:rPr lang="en-US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:26</a:t>
            </a:r>
            <a:r>
              <a:rPr lang="uk-UA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р.</a:t>
            </a:r>
            <a:endParaRPr lang="ru-RU" sz="2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6"/>
            <a:ext cx="3995936" cy="6858000"/>
          </a:xfrm>
        </p:spPr>
      </p:pic>
    </p:spTree>
    <p:extLst>
      <p:ext uri="{BB962C8B-B14F-4D97-AF65-F5344CB8AC3E}">
        <p14:creationId xmlns:p14="http://schemas.microsoft.com/office/powerpoint/2010/main" val="33679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51" y="1934"/>
            <a:ext cx="4894949" cy="685800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49051" cy="6858001"/>
          </a:xfr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6330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rmAutofit fontScale="25000" lnSpcReduction="20000"/>
          </a:bodyPr>
          <a:lstStyle/>
          <a:p>
            <a:r>
              <a:rPr lang="ru-RU" sz="4300" b="1" dirty="0" smtClean="0"/>
              <a:t>                                                                         АТЕСТАЦІЙНИЙ   ЛИСТ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       І. </a:t>
            </a:r>
            <a:r>
              <a:rPr lang="ru-RU" sz="5600" dirty="0" err="1" smtClean="0"/>
              <a:t>Загальні</a:t>
            </a:r>
            <a:r>
              <a:rPr lang="ru-RU" sz="5600" dirty="0" smtClean="0"/>
              <a:t> </a:t>
            </a:r>
            <a:r>
              <a:rPr lang="ru-RU" sz="5600" dirty="0" err="1" smtClean="0"/>
              <a:t>дані</a:t>
            </a:r>
            <a:endParaRPr lang="ru-RU" sz="5600" dirty="0" smtClean="0"/>
          </a:p>
          <a:p>
            <a:endParaRPr lang="ru-RU" sz="5600" dirty="0" smtClean="0"/>
          </a:p>
          <a:p>
            <a:r>
              <a:rPr lang="ru-RU" sz="5600" dirty="0" err="1" smtClean="0"/>
              <a:t>Педагогічний</a:t>
            </a:r>
            <a:r>
              <a:rPr lang="ru-RU" sz="5600" dirty="0" smtClean="0"/>
              <a:t> </a:t>
            </a:r>
            <a:r>
              <a:rPr lang="ru-RU" sz="5600" dirty="0" err="1" smtClean="0"/>
              <a:t>працівник</a:t>
            </a:r>
            <a:r>
              <a:rPr lang="ru-RU" sz="5600" dirty="0" smtClean="0"/>
              <a:t>, </a:t>
            </a:r>
            <a:r>
              <a:rPr lang="ru-RU" sz="5600" dirty="0" err="1" smtClean="0"/>
              <a:t>що</a:t>
            </a:r>
            <a:r>
              <a:rPr lang="ru-RU" sz="5600" dirty="0" smtClean="0"/>
              <a:t> </a:t>
            </a:r>
            <a:r>
              <a:rPr lang="ru-RU" sz="5600" dirty="0" err="1" smtClean="0"/>
              <a:t>атестується</a:t>
            </a:r>
            <a:r>
              <a:rPr lang="ru-RU" sz="5600" dirty="0" smtClean="0"/>
              <a:t>   Богдан Людмила  </a:t>
            </a:r>
            <a:r>
              <a:rPr lang="ru-RU" sz="5600" dirty="0" err="1" smtClean="0"/>
              <a:t>Валеріївна</a:t>
            </a:r>
            <a:r>
              <a:rPr lang="ru-RU" sz="5600" dirty="0" smtClean="0"/>
              <a:t>__</a:t>
            </a:r>
          </a:p>
          <a:p>
            <a:r>
              <a:rPr lang="ru-RU" sz="5600" dirty="0" smtClean="0"/>
              <a:t>                                                                            (</a:t>
            </a:r>
            <a:r>
              <a:rPr lang="ru-RU" sz="5600" dirty="0" err="1" smtClean="0"/>
              <a:t>прізвище</a:t>
            </a:r>
            <a:r>
              <a:rPr lang="ru-RU" sz="5600" dirty="0" smtClean="0"/>
              <a:t>, </a:t>
            </a:r>
            <a:r>
              <a:rPr lang="ru-RU" sz="5600" dirty="0" err="1" smtClean="0"/>
              <a:t>ім'я</a:t>
            </a:r>
            <a:r>
              <a:rPr lang="ru-RU" sz="5600" dirty="0" smtClean="0"/>
              <a:t>, по </a:t>
            </a:r>
            <a:r>
              <a:rPr lang="ru-RU" sz="5600" dirty="0" err="1" smtClean="0"/>
              <a:t>батькові</a:t>
            </a:r>
            <a:r>
              <a:rPr lang="ru-RU" sz="5600" dirty="0" smtClean="0"/>
              <a:t>)</a:t>
            </a:r>
          </a:p>
          <a:p>
            <a:r>
              <a:rPr lang="ru-RU" sz="5600" dirty="0" smtClean="0"/>
              <a:t>Дата </a:t>
            </a:r>
            <a:r>
              <a:rPr lang="ru-RU" sz="5600" dirty="0" err="1" smtClean="0"/>
              <a:t>народження</a:t>
            </a:r>
            <a:r>
              <a:rPr lang="ru-RU" sz="5600" dirty="0" smtClean="0"/>
              <a:t>                25. 04. 1976р.___________________________             </a:t>
            </a:r>
          </a:p>
          <a:p>
            <a:r>
              <a:rPr lang="ru-RU" sz="5600" dirty="0" smtClean="0"/>
              <a:t>                                                  (число, </a:t>
            </a:r>
            <a:r>
              <a:rPr lang="ru-RU" sz="5600" dirty="0" err="1" smtClean="0"/>
              <a:t>місяць</a:t>
            </a:r>
            <a:r>
              <a:rPr lang="ru-RU" sz="5600" dirty="0" smtClean="0"/>
              <a:t>, </a:t>
            </a:r>
            <a:r>
              <a:rPr lang="ru-RU" sz="5600" dirty="0" err="1" smtClean="0"/>
              <a:t>рік</a:t>
            </a:r>
            <a:r>
              <a:rPr lang="ru-RU" sz="5600" dirty="0" smtClean="0"/>
              <a:t>)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  Посада, яку </a:t>
            </a:r>
            <a:r>
              <a:rPr lang="ru-RU" sz="5600" dirty="0" err="1" smtClean="0"/>
              <a:t>займає</a:t>
            </a:r>
            <a:r>
              <a:rPr lang="ru-RU" sz="5600" dirty="0" smtClean="0"/>
              <a:t> </a:t>
            </a:r>
            <a:r>
              <a:rPr lang="ru-RU" sz="5600" dirty="0" err="1" smtClean="0"/>
              <a:t>педагогічний</a:t>
            </a:r>
            <a:r>
              <a:rPr lang="ru-RU" sz="5600" dirty="0" smtClean="0"/>
              <a:t>  </a:t>
            </a:r>
            <a:r>
              <a:rPr lang="ru-RU" sz="5600" dirty="0" err="1" smtClean="0"/>
              <a:t>працівник</a:t>
            </a:r>
            <a:r>
              <a:rPr lang="ru-RU" sz="5600" dirty="0" smtClean="0"/>
              <a:t>, стаж </a:t>
            </a:r>
            <a:r>
              <a:rPr lang="ru-RU" sz="5600" dirty="0" err="1" smtClean="0"/>
              <a:t>роботи</a:t>
            </a:r>
            <a:r>
              <a:rPr lang="ru-RU" sz="5600" dirty="0" smtClean="0"/>
              <a:t> на </a:t>
            </a:r>
            <a:r>
              <a:rPr lang="ru-RU" sz="5600" dirty="0" err="1" smtClean="0"/>
              <a:t>займаній</a:t>
            </a:r>
            <a:endParaRPr lang="ru-RU" sz="5600" dirty="0" smtClean="0"/>
          </a:p>
          <a:p>
            <a:r>
              <a:rPr lang="ru-RU" sz="5600" dirty="0" err="1" smtClean="0"/>
              <a:t>посаді</a:t>
            </a:r>
            <a:r>
              <a:rPr lang="ru-RU" sz="5600" dirty="0" smtClean="0"/>
              <a:t> на час </a:t>
            </a:r>
            <a:r>
              <a:rPr lang="ru-RU" sz="5600" dirty="0" err="1" smtClean="0"/>
              <a:t>атестації</a:t>
            </a:r>
            <a:r>
              <a:rPr lang="ru-RU" sz="5600" dirty="0" smtClean="0"/>
              <a:t>          </a:t>
            </a:r>
            <a:r>
              <a:rPr lang="ru-RU" sz="5600" dirty="0" err="1" smtClean="0"/>
              <a:t>вихователь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дошкільного</a:t>
            </a:r>
            <a:r>
              <a:rPr lang="ru-RU" sz="5600" dirty="0" smtClean="0"/>
              <a:t>  </a:t>
            </a:r>
            <a:r>
              <a:rPr lang="ru-RU" sz="5600" dirty="0" err="1" smtClean="0"/>
              <a:t>підрозділу</a:t>
            </a:r>
            <a:r>
              <a:rPr lang="ru-RU" sz="5600" dirty="0" smtClean="0"/>
              <a:t> </a:t>
            </a:r>
            <a:r>
              <a:rPr lang="ru-RU" sz="5600" dirty="0" err="1" smtClean="0"/>
              <a:t>Сильнівської</a:t>
            </a:r>
            <a:r>
              <a:rPr lang="ru-RU" sz="5600" dirty="0" smtClean="0"/>
              <a:t> гімназії,14р.  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   </a:t>
            </a:r>
            <a:r>
              <a:rPr lang="ru-RU" sz="5600" dirty="0" err="1" smtClean="0"/>
              <a:t>Загальний</a:t>
            </a:r>
            <a:r>
              <a:rPr lang="ru-RU" sz="5600" dirty="0" smtClean="0"/>
              <a:t> стаж </a:t>
            </a:r>
            <a:r>
              <a:rPr lang="ru-RU" sz="5600" dirty="0" err="1" smtClean="0"/>
              <a:t>педагогічної</a:t>
            </a:r>
            <a:r>
              <a:rPr lang="ru-RU" sz="5600" dirty="0" smtClean="0"/>
              <a:t> </a:t>
            </a:r>
            <a:r>
              <a:rPr lang="ru-RU" sz="5600" dirty="0" err="1" smtClean="0"/>
              <a:t>діяльності</a:t>
            </a:r>
            <a:r>
              <a:rPr lang="ru-RU" sz="5600" dirty="0" smtClean="0"/>
              <a:t> (</a:t>
            </a:r>
            <a:r>
              <a:rPr lang="ru-RU" sz="5600" dirty="0" err="1" smtClean="0"/>
              <a:t>роботи</a:t>
            </a:r>
            <a:r>
              <a:rPr lang="ru-RU" sz="5600" dirty="0" smtClean="0"/>
              <a:t> за </a:t>
            </a:r>
            <a:r>
              <a:rPr lang="ru-RU" sz="5600" dirty="0" err="1" smtClean="0"/>
              <a:t>спеціальністю</a:t>
            </a:r>
            <a:r>
              <a:rPr lang="ru-RU" sz="5600" dirty="0" smtClean="0"/>
              <a:t>)          26  </a:t>
            </a:r>
            <a:r>
              <a:rPr lang="ru-RU" sz="5600" dirty="0" err="1" smtClean="0"/>
              <a:t>років</a:t>
            </a:r>
            <a:endParaRPr lang="ru-RU" sz="5600" dirty="0" smtClean="0"/>
          </a:p>
          <a:p>
            <a:pPr marL="0" indent="0">
              <a:buNone/>
            </a:pPr>
            <a:r>
              <a:rPr lang="ru-RU" sz="5600" dirty="0" smtClean="0"/>
              <a:t>           </a:t>
            </a:r>
            <a:r>
              <a:rPr lang="ru-RU" sz="5600" dirty="0" err="1" smtClean="0"/>
              <a:t>Освіта</a:t>
            </a:r>
            <a:r>
              <a:rPr lang="ru-RU" sz="5600" dirty="0" smtClean="0"/>
              <a:t> (</a:t>
            </a:r>
            <a:r>
              <a:rPr lang="ru-RU" sz="5600" dirty="0" err="1" smtClean="0"/>
              <a:t>освітньо-кваліфікаційний</a:t>
            </a:r>
            <a:r>
              <a:rPr lang="ru-RU" sz="5600" dirty="0" smtClean="0"/>
              <a:t> </a:t>
            </a:r>
            <a:r>
              <a:rPr lang="ru-RU" sz="5600" dirty="0" err="1" smtClean="0"/>
              <a:t>рівень</a:t>
            </a:r>
            <a:r>
              <a:rPr lang="ru-RU" sz="5600" dirty="0" smtClean="0"/>
              <a:t>, </a:t>
            </a:r>
            <a:r>
              <a:rPr lang="ru-RU" sz="5600" dirty="0" err="1" smtClean="0"/>
              <a:t>найменування</a:t>
            </a:r>
            <a:r>
              <a:rPr lang="ru-RU" sz="5600" dirty="0" smtClean="0"/>
              <a:t> </a:t>
            </a:r>
            <a:r>
              <a:rPr lang="ru-RU" sz="5600" dirty="0" err="1" smtClean="0"/>
              <a:t>навчального</a:t>
            </a:r>
            <a:r>
              <a:rPr lang="ru-RU" sz="5600" dirty="0" smtClean="0"/>
              <a:t> закладу, </a:t>
            </a:r>
            <a:r>
              <a:rPr lang="ru-RU" sz="5600" dirty="0" err="1" smtClean="0"/>
              <a:t>рік</a:t>
            </a:r>
            <a:endParaRPr lang="ru-RU" sz="5600" dirty="0" smtClean="0"/>
          </a:p>
          <a:p>
            <a:r>
              <a:rPr lang="ru-RU" sz="5600" dirty="0" smtClean="0"/>
              <a:t>    </a:t>
            </a:r>
            <a:r>
              <a:rPr lang="ru-RU" sz="5600" dirty="0" err="1" smtClean="0"/>
              <a:t>його</a:t>
            </a:r>
            <a:r>
              <a:rPr lang="ru-RU" sz="5600" dirty="0" smtClean="0"/>
              <a:t> </a:t>
            </a:r>
            <a:r>
              <a:rPr lang="ru-RU" sz="5600" dirty="0" err="1" smtClean="0"/>
              <a:t>закінчення</a:t>
            </a:r>
            <a:r>
              <a:rPr lang="ru-RU" sz="5600" dirty="0" smtClean="0"/>
              <a:t>, </a:t>
            </a:r>
            <a:r>
              <a:rPr lang="ru-RU" sz="5600" dirty="0" err="1" smtClean="0"/>
              <a:t>спеціальність</a:t>
            </a:r>
            <a:r>
              <a:rPr lang="ru-RU" sz="5600" dirty="0" smtClean="0"/>
              <a:t>)        </a:t>
            </a:r>
            <a:r>
              <a:rPr lang="ru-RU" sz="5600" dirty="0" err="1" smtClean="0"/>
              <a:t>магістр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дошкільної</a:t>
            </a:r>
            <a:r>
              <a:rPr lang="ru-RU" sz="5600" dirty="0" smtClean="0"/>
              <a:t> </a:t>
            </a:r>
            <a:r>
              <a:rPr lang="ru-RU" sz="5600" dirty="0" err="1" smtClean="0"/>
              <a:t>освіти</a:t>
            </a:r>
            <a:r>
              <a:rPr lang="ru-RU" sz="5600" dirty="0" smtClean="0"/>
              <a:t>;</a:t>
            </a:r>
          </a:p>
          <a:p>
            <a:r>
              <a:rPr lang="ru-RU" sz="5600" dirty="0" err="1" smtClean="0"/>
              <a:t>Уманський</a:t>
            </a:r>
            <a:r>
              <a:rPr lang="ru-RU" sz="5600" dirty="0" smtClean="0"/>
              <a:t> </a:t>
            </a:r>
            <a:r>
              <a:rPr lang="ru-RU" sz="5600" dirty="0" err="1" smtClean="0"/>
              <a:t>державний</a:t>
            </a:r>
            <a:r>
              <a:rPr lang="ru-RU" sz="5600" dirty="0" smtClean="0"/>
              <a:t> </a:t>
            </a:r>
            <a:r>
              <a:rPr lang="ru-RU" sz="5600" dirty="0" err="1" smtClean="0"/>
              <a:t>педагогічний</a:t>
            </a:r>
            <a:r>
              <a:rPr lang="ru-RU" sz="5600" dirty="0" smtClean="0"/>
              <a:t> </a:t>
            </a:r>
            <a:r>
              <a:rPr lang="ru-RU" sz="5600" dirty="0" err="1" smtClean="0"/>
              <a:t>університет</a:t>
            </a:r>
            <a:r>
              <a:rPr lang="ru-RU" sz="5600" dirty="0" smtClean="0"/>
              <a:t> </a:t>
            </a:r>
            <a:r>
              <a:rPr lang="ru-RU" sz="5600" dirty="0" err="1" smtClean="0"/>
              <a:t>ім.Павла</a:t>
            </a:r>
            <a:r>
              <a:rPr lang="ru-RU" sz="5600" dirty="0" smtClean="0"/>
              <a:t> Тичини2020р;</a:t>
            </a:r>
          </a:p>
          <a:p>
            <a:r>
              <a:rPr lang="ru-RU" sz="5600" dirty="0" err="1" smtClean="0"/>
              <a:t>організатор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дошкільної</a:t>
            </a:r>
            <a:r>
              <a:rPr lang="ru-RU" sz="5600" dirty="0" smtClean="0"/>
              <a:t> </a:t>
            </a:r>
            <a:r>
              <a:rPr lang="ru-RU" sz="5600" dirty="0" err="1" smtClean="0"/>
              <a:t>освіти</a:t>
            </a:r>
            <a:r>
              <a:rPr lang="ru-RU" sz="5600" dirty="0" smtClean="0"/>
              <a:t>, </a:t>
            </a:r>
            <a:r>
              <a:rPr lang="ru-RU" sz="5600" dirty="0" err="1" smtClean="0"/>
              <a:t>логопед,організатор</a:t>
            </a:r>
            <a:r>
              <a:rPr lang="ru-RU" sz="5600" dirty="0" smtClean="0"/>
              <a:t> </a:t>
            </a:r>
            <a:r>
              <a:rPr lang="ru-RU" sz="5600" dirty="0" err="1" smtClean="0"/>
              <a:t>спеціальної</a:t>
            </a:r>
            <a:r>
              <a:rPr lang="ru-RU" sz="5600" dirty="0" smtClean="0"/>
              <a:t> та </a:t>
            </a:r>
            <a:r>
              <a:rPr lang="ru-RU" sz="5600" dirty="0" err="1" smtClean="0"/>
              <a:t>інклюзивної</a:t>
            </a:r>
            <a:r>
              <a:rPr lang="ru-RU" sz="5600" dirty="0" smtClean="0"/>
              <a:t> </a:t>
            </a:r>
            <a:r>
              <a:rPr lang="ru-RU" sz="5600" dirty="0" err="1" smtClean="0"/>
              <a:t>освіти</a:t>
            </a:r>
            <a:r>
              <a:rPr lang="ru-RU" sz="5600" dirty="0" smtClean="0"/>
              <a:t>.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</a:t>
            </a:r>
            <a:r>
              <a:rPr lang="ru-RU" sz="5600" dirty="0" err="1" smtClean="0"/>
              <a:t>Науковий</a:t>
            </a:r>
            <a:r>
              <a:rPr lang="ru-RU" sz="5600" dirty="0" smtClean="0"/>
              <a:t> </a:t>
            </a:r>
            <a:r>
              <a:rPr lang="ru-RU" sz="5600" dirty="0" err="1" smtClean="0"/>
              <a:t>ступінь</a:t>
            </a:r>
            <a:r>
              <a:rPr lang="ru-RU" sz="5600" dirty="0" smtClean="0"/>
              <a:t> (</a:t>
            </a:r>
            <a:r>
              <a:rPr lang="ru-RU" sz="5600" dirty="0" err="1" smtClean="0"/>
              <a:t>вчене</a:t>
            </a:r>
            <a:r>
              <a:rPr lang="ru-RU" sz="5600" dirty="0" smtClean="0"/>
              <a:t> </a:t>
            </a:r>
            <a:r>
              <a:rPr lang="ru-RU" sz="5600" dirty="0" err="1" smtClean="0"/>
              <a:t>звання</a:t>
            </a:r>
            <a:r>
              <a:rPr lang="ru-RU" sz="5600" dirty="0" smtClean="0"/>
              <a:t>) _________</a:t>
            </a:r>
            <a:r>
              <a:rPr lang="ru-RU" sz="5600" dirty="0" err="1" smtClean="0"/>
              <a:t>немає</a:t>
            </a:r>
            <a:r>
              <a:rPr lang="ru-RU" sz="5600" dirty="0" smtClean="0"/>
              <a:t>___________________________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  </a:t>
            </a:r>
            <a:r>
              <a:rPr lang="ru-RU" sz="5600" dirty="0" err="1" smtClean="0"/>
              <a:t>Підвищення</a:t>
            </a:r>
            <a:r>
              <a:rPr lang="ru-RU" sz="5600" dirty="0" smtClean="0"/>
              <a:t> </a:t>
            </a:r>
            <a:r>
              <a:rPr lang="ru-RU" sz="5600" dirty="0" err="1" smtClean="0"/>
              <a:t>кваліфікації</a:t>
            </a:r>
            <a:r>
              <a:rPr lang="ru-RU" sz="5600" dirty="0" smtClean="0"/>
              <a:t>   </a:t>
            </a:r>
            <a:r>
              <a:rPr lang="ru-RU" sz="5600" dirty="0" err="1" smtClean="0"/>
              <a:t>протягом</a:t>
            </a:r>
            <a:r>
              <a:rPr lang="ru-RU" sz="5600" dirty="0" smtClean="0"/>
              <a:t>   </a:t>
            </a:r>
            <a:r>
              <a:rPr lang="ru-RU" sz="5600" dirty="0" err="1" smtClean="0"/>
              <a:t>останніх</a:t>
            </a:r>
            <a:r>
              <a:rPr lang="ru-RU" sz="5600" dirty="0" smtClean="0"/>
              <a:t>   5 </a:t>
            </a:r>
            <a:r>
              <a:rPr lang="ru-RU" sz="5600" dirty="0" err="1" smtClean="0"/>
              <a:t>років</a:t>
            </a:r>
            <a:r>
              <a:rPr lang="ru-RU" sz="5600" dirty="0" smtClean="0"/>
              <a:t> (з </a:t>
            </a:r>
            <a:r>
              <a:rPr lang="ru-RU" sz="5600" dirty="0" err="1" smtClean="0"/>
              <a:t>якої</a:t>
            </a:r>
            <a:r>
              <a:rPr lang="ru-RU" sz="5600" dirty="0" smtClean="0"/>
              <a:t>  </a:t>
            </a:r>
            <a:r>
              <a:rPr lang="ru-RU" sz="5600" dirty="0" err="1" smtClean="0"/>
              <a:t>спеціальності</a:t>
            </a:r>
            <a:r>
              <a:rPr lang="ru-RU" sz="5600" dirty="0" smtClean="0"/>
              <a:t>, </a:t>
            </a:r>
          </a:p>
          <a:p>
            <a:r>
              <a:rPr lang="ru-RU" sz="5600" dirty="0" smtClean="0"/>
              <a:t>номер та дата </a:t>
            </a:r>
            <a:r>
              <a:rPr lang="ru-RU" sz="5600" dirty="0" err="1" smtClean="0"/>
              <a:t>видачі</a:t>
            </a:r>
            <a:r>
              <a:rPr lang="ru-RU" sz="5600" dirty="0" smtClean="0"/>
              <a:t>  документа,  </a:t>
            </a:r>
            <a:r>
              <a:rPr lang="ru-RU" sz="5600" dirty="0" err="1" smtClean="0"/>
              <a:t>що</a:t>
            </a:r>
            <a:r>
              <a:rPr lang="ru-RU" sz="5600" dirty="0" smtClean="0"/>
              <a:t> </a:t>
            </a:r>
            <a:r>
              <a:rPr lang="ru-RU" sz="5600" dirty="0" err="1" smtClean="0"/>
              <a:t>підтверджує</a:t>
            </a:r>
            <a:r>
              <a:rPr lang="ru-RU" sz="5600" dirty="0" smtClean="0"/>
              <a:t> </a:t>
            </a:r>
            <a:r>
              <a:rPr lang="ru-RU" sz="5600" dirty="0" err="1" smtClean="0"/>
              <a:t>підвищення</a:t>
            </a:r>
            <a:r>
              <a:rPr lang="ru-RU" sz="5600" dirty="0" smtClean="0"/>
              <a:t> </a:t>
            </a:r>
            <a:r>
              <a:rPr lang="ru-RU" sz="5600" dirty="0" err="1" smtClean="0"/>
              <a:t>кваліфікації</a:t>
            </a:r>
            <a:r>
              <a:rPr lang="ru-RU" sz="5600" dirty="0" smtClean="0"/>
              <a:t>)   </a:t>
            </a:r>
          </a:p>
          <a:p>
            <a:r>
              <a:rPr lang="ru-RU" sz="5600" dirty="0" smtClean="0"/>
              <a:t>-Онлайн-марафон(15год.) </a:t>
            </a:r>
            <a:r>
              <a:rPr lang="ru-RU" sz="5600" dirty="0" err="1" smtClean="0"/>
              <a:t>сертифікат</a:t>
            </a:r>
            <a:r>
              <a:rPr lang="ru-RU" sz="5600" dirty="0" smtClean="0"/>
              <a:t>  (ЄДРПОУ 41526967)</a:t>
            </a:r>
            <a:r>
              <a:rPr lang="ru-RU" sz="5600" dirty="0" err="1" smtClean="0"/>
              <a:t>від</a:t>
            </a:r>
            <a:r>
              <a:rPr lang="ru-RU" sz="5600" dirty="0" smtClean="0"/>
              <a:t> 21.08 2020р.,видане   ТОВ” </a:t>
            </a:r>
            <a:r>
              <a:rPr lang="ru-RU" sz="5600" dirty="0" err="1" smtClean="0"/>
              <a:t>Всеосвіта”протокол</a:t>
            </a:r>
            <a:r>
              <a:rPr lang="ru-RU" sz="5600" dirty="0" smtClean="0"/>
              <a:t> № 16 </a:t>
            </a:r>
            <a:r>
              <a:rPr lang="ru-RU" sz="5600" dirty="0" err="1" smtClean="0"/>
              <a:t>від</a:t>
            </a:r>
            <a:r>
              <a:rPr lang="ru-RU" sz="5600" dirty="0" smtClean="0"/>
              <a:t> 28.08.2020р.</a:t>
            </a:r>
          </a:p>
          <a:p>
            <a:r>
              <a:rPr lang="ru-RU" sz="5600" dirty="0" smtClean="0"/>
              <a:t>- Онлайн-марафон(15год.) </a:t>
            </a:r>
            <a:r>
              <a:rPr lang="ru-RU" sz="5600" dirty="0" err="1" smtClean="0"/>
              <a:t>сертифікат</a:t>
            </a:r>
            <a:r>
              <a:rPr lang="ru-RU" sz="5600" dirty="0" smtClean="0"/>
              <a:t>  (ЄДРПОУ 41526967)</a:t>
            </a:r>
            <a:r>
              <a:rPr lang="ru-RU" sz="5600" dirty="0" err="1" smtClean="0"/>
              <a:t>від</a:t>
            </a:r>
            <a:r>
              <a:rPr lang="ru-RU" sz="5600" dirty="0" smtClean="0"/>
              <a:t> 09.03.2021р.,видане   ТОВ” </a:t>
            </a:r>
            <a:r>
              <a:rPr lang="ru-RU" sz="5600" dirty="0" err="1" smtClean="0"/>
              <a:t>Всеосвіта”протокол</a:t>
            </a:r>
            <a:r>
              <a:rPr lang="ru-RU" sz="5600" dirty="0" smtClean="0"/>
              <a:t> №  17від 10.03.2021р.</a:t>
            </a:r>
          </a:p>
          <a:p>
            <a:pPr marL="0" indent="0">
              <a:buNone/>
            </a:pPr>
            <a:r>
              <a:rPr lang="ru-RU" sz="5600" dirty="0"/>
              <a:t> </a:t>
            </a:r>
            <a:r>
              <a:rPr lang="ru-RU" sz="5600" dirty="0" smtClean="0"/>
              <a:t>          Дата  та </a:t>
            </a:r>
            <a:r>
              <a:rPr lang="ru-RU" sz="5600" dirty="0" err="1" smtClean="0"/>
              <a:t>результати</a:t>
            </a:r>
            <a:r>
              <a:rPr lang="ru-RU" sz="5600" dirty="0" smtClean="0"/>
              <a:t> </a:t>
            </a:r>
            <a:r>
              <a:rPr lang="ru-RU" sz="5600" dirty="0" err="1" smtClean="0"/>
              <a:t>проведення</a:t>
            </a:r>
            <a:r>
              <a:rPr lang="ru-RU" sz="5600" dirty="0" smtClean="0"/>
              <a:t> </a:t>
            </a:r>
            <a:r>
              <a:rPr lang="ru-RU" sz="5600" dirty="0" err="1" smtClean="0"/>
              <a:t>попередньої</a:t>
            </a:r>
            <a:r>
              <a:rPr lang="ru-RU" sz="5600" dirty="0" smtClean="0"/>
              <a:t> </a:t>
            </a:r>
            <a:r>
              <a:rPr lang="ru-RU" sz="5600" dirty="0" err="1" smtClean="0"/>
              <a:t>атестації</a:t>
            </a:r>
            <a:r>
              <a:rPr lang="ru-RU" sz="5600" dirty="0" smtClean="0"/>
              <a:t> 21 </a:t>
            </a:r>
            <a:r>
              <a:rPr lang="ru-RU" sz="5600" dirty="0" err="1" smtClean="0"/>
              <a:t>березня</a:t>
            </a:r>
            <a:r>
              <a:rPr lang="ru-RU" sz="5600" dirty="0" smtClean="0"/>
              <a:t> 2015 р.,</a:t>
            </a:r>
            <a:r>
              <a:rPr lang="ru-RU" sz="5600" dirty="0" err="1" smtClean="0"/>
              <a:t>відповідає</a:t>
            </a:r>
            <a:r>
              <a:rPr lang="ru-RU" sz="5600" dirty="0" smtClean="0"/>
              <a:t> </a:t>
            </a:r>
            <a:r>
              <a:rPr lang="ru-RU" sz="5600" dirty="0" err="1" smtClean="0"/>
              <a:t>займаній</a:t>
            </a:r>
            <a:r>
              <a:rPr lang="ru-RU" sz="5600" dirty="0" smtClean="0"/>
              <a:t> </a:t>
            </a:r>
            <a:r>
              <a:rPr lang="ru-RU" sz="5600" dirty="0" err="1" smtClean="0"/>
              <a:t>посаді</a:t>
            </a:r>
            <a:r>
              <a:rPr lang="ru-RU" sz="5600" dirty="0" smtClean="0"/>
              <a:t>, </a:t>
            </a:r>
            <a:r>
              <a:rPr lang="ru-RU" sz="5600" dirty="0" err="1" smtClean="0"/>
              <a:t>присвоєно</a:t>
            </a:r>
            <a:r>
              <a:rPr lang="ru-RU" sz="5600" dirty="0" smtClean="0"/>
              <a:t>  </a:t>
            </a:r>
            <a:r>
              <a:rPr lang="ru-RU" sz="5600" dirty="0" err="1" smtClean="0"/>
              <a:t>кваліфікаційну</a:t>
            </a:r>
            <a:r>
              <a:rPr lang="ru-RU" sz="5600" dirty="0" smtClean="0"/>
              <a:t> </a:t>
            </a:r>
            <a:r>
              <a:rPr lang="ru-RU" sz="5600" dirty="0" err="1" smtClean="0"/>
              <a:t>категорію</a:t>
            </a:r>
            <a:r>
              <a:rPr lang="ru-RU" sz="5600" dirty="0" smtClean="0"/>
              <a:t> “</a:t>
            </a:r>
            <a:r>
              <a:rPr lang="ru-RU" sz="5600" dirty="0" err="1" smtClean="0"/>
              <a:t>спеціаліст</a:t>
            </a:r>
            <a:r>
              <a:rPr lang="ru-RU" sz="5600" dirty="0" smtClean="0"/>
              <a:t> “     </a:t>
            </a:r>
          </a:p>
          <a:p>
            <a:endParaRPr lang="ru-RU" sz="5600" dirty="0" smtClean="0"/>
          </a:p>
          <a:p>
            <a:r>
              <a:rPr lang="ru-RU" sz="5600" dirty="0" smtClean="0"/>
              <a:t>  Людмила </a:t>
            </a:r>
            <a:r>
              <a:rPr lang="ru-RU" sz="5600" dirty="0" err="1" smtClean="0"/>
              <a:t>Валеріївна</a:t>
            </a:r>
            <a:r>
              <a:rPr lang="ru-RU" sz="5600" dirty="0" smtClean="0"/>
              <a:t> роботу </a:t>
            </a:r>
            <a:r>
              <a:rPr lang="ru-RU" sz="5600" dirty="0" err="1" smtClean="0"/>
              <a:t>планує</a:t>
            </a:r>
            <a:r>
              <a:rPr lang="ru-RU" sz="5600" dirty="0" smtClean="0"/>
              <a:t> </a:t>
            </a:r>
            <a:r>
              <a:rPr lang="ru-RU" sz="5600" dirty="0" err="1" smtClean="0"/>
              <a:t>відповідно</a:t>
            </a:r>
            <a:r>
              <a:rPr lang="ru-RU" sz="5600" dirty="0" smtClean="0"/>
              <a:t> до </a:t>
            </a:r>
            <a:r>
              <a:rPr lang="ru-RU" sz="5600" dirty="0" err="1" smtClean="0"/>
              <a:t>вимог</a:t>
            </a:r>
            <a:r>
              <a:rPr lang="ru-RU" sz="5600" dirty="0" smtClean="0"/>
              <a:t> </a:t>
            </a:r>
            <a:r>
              <a:rPr lang="ru-RU" sz="5600" dirty="0" err="1" smtClean="0"/>
              <a:t>програми</a:t>
            </a:r>
            <a:r>
              <a:rPr lang="ru-RU" sz="5600" dirty="0" smtClean="0"/>
              <a:t> “</a:t>
            </a:r>
            <a:r>
              <a:rPr lang="ru-RU" sz="5600" dirty="0" err="1" smtClean="0"/>
              <a:t>Українське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дошкілля</a:t>
            </a:r>
            <a:r>
              <a:rPr lang="ru-RU" sz="5600" dirty="0" smtClean="0"/>
              <a:t>”.</a:t>
            </a:r>
            <a:r>
              <a:rPr lang="ru-RU" sz="5600" dirty="0" err="1" smtClean="0"/>
              <a:t>Провідна</a:t>
            </a:r>
            <a:r>
              <a:rPr lang="ru-RU" sz="5600" dirty="0" smtClean="0"/>
              <a:t> форма </a:t>
            </a:r>
            <a:r>
              <a:rPr lang="ru-RU" sz="5600" dirty="0" err="1" smtClean="0"/>
              <a:t>організації</a:t>
            </a:r>
            <a:r>
              <a:rPr lang="ru-RU" sz="5600" dirty="0" smtClean="0"/>
              <a:t> </a:t>
            </a:r>
            <a:r>
              <a:rPr lang="ru-RU" sz="5600" dirty="0" err="1" smtClean="0"/>
              <a:t>дітей</a:t>
            </a:r>
            <a:r>
              <a:rPr lang="ru-RU" sz="5600" dirty="0" smtClean="0"/>
              <a:t> -</a:t>
            </a:r>
            <a:r>
              <a:rPr lang="ru-RU" sz="5600" dirty="0" err="1" smtClean="0"/>
              <a:t>заняття</a:t>
            </a:r>
            <a:r>
              <a:rPr lang="ru-RU" sz="5600" dirty="0" smtClean="0"/>
              <a:t> (</a:t>
            </a:r>
            <a:r>
              <a:rPr lang="ru-RU" sz="5600" dirty="0" err="1" smtClean="0"/>
              <a:t>традиційні</a:t>
            </a:r>
            <a:r>
              <a:rPr lang="ru-RU" sz="5600" dirty="0" smtClean="0"/>
              <a:t>, </a:t>
            </a:r>
            <a:r>
              <a:rPr lang="ru-RU" sz="5600" dirty="0" err="1" smtClean="0"/>
              <a:t>інтегровані</a:t>
            </a:r>
            <a:r>
              <a:rPr lang="ru-RU" sz="5600" dirty="0" smtClean="0"/>
              <a:t>, </a:t>
            </a:r>
            <a:r>
              <a:rPr lang="ru-RU" sz="5600" dirty="0" err="1" smtClean="0"/>
              <a:t>тематичні</a:t>
            </a:r>
            <a:r>
              <a:rPr lang="ru-RU" sz="5600" dirty="0" smtClean="0"/>
              <a:t>).</a:t>
            </a:r>
            <a:r>
              <a:rPr lang="ru-RU" sz="5600" dirty="0" err="1" smtClean="0"/>
              <a:t>Заняття</a:t>
            </a:r>
            <a:r>
              <a:rPr lang="ru-RU" sz="5600" dirty="0" smtClean="0"/>
              <a:t> </a:t>
            </a:r>
            <a:r>
              <a:rPr lang="ru-RU" sz="5600" dirty="0" err="1" smtClean="0"/>
              <a:t>сплановані,продумані.Досконало</a:t>
            </a:r>
            <a:r>
              <a:rPr lang="ru-RU" sz="5600" dirty="0" smtClean="0"/>
              <a:t> </a:t>
            </a:r>
            <a:r>
              <a:rPr lang="ru-RU" sz="5600" dirty="0" err="1" smtClean="0"/>
              <a:t>володіє</a:t>
            </a:r>
            <a:r>
              <a:rPr lang="ru-RU" sz="5600" dirty="0" smtClean="0"/>
              <a:t> </a:t>
            </a:r>
            <a:r>
              <a:rPr lang="ru-RU" sz="5600" dirty="0" err="1" smtClean="0"/>
              <a:t>ефективними</a:t>
            </a:r>
            <a:r>
              <a:rPr lang="ru-RU" sz="5600" dirty="0" smtClean="0"/>
              <a:t> формами та методами </a:t>
            </a:r>
            <a:r>
              <a:rPr lang="ru-RU" sz="5600" dirty="0" err="1" smtClean="0"/>
              <a:t>організації</a:t>
            </a:r>
            <a:r>
              <a:rPr lang="ru-RU" sz="5600" dirty="0" smtClean="0"/>
              <a:t> </a:t>
            </a:r>
            <a:r>
              <a:rPr lang="ru-RU" sz="5600" dirty="0" err="1" smtClean="0"/>
              <a:t>дітей</a:t>
            </a:r>
            <a:r>
              <a:rPr lang="ru-RU" sz="5600" dirty="0" smtClean="0"/>
              <a:t>, як на </a:t>
            </a:r>
            <a:r>
              <a:rPr lang="ru-RU" sz="5600" dirty="0" err="1" smtClean="0"/>
              <a:t>заняттях</a:t>
            </a:r>
            <a:r>
              <a:rPr lang="ru-RU" sz="5600" dirty="0" smtClean="0"/>
              <a:t> ,так і в </a:t>
            </a:r>
            <a:r>
              <a:rPr lang="ru-RU" sz="5600" dirty="0" err="1" smtClean="0"/>
              <a:t>повсякденному</a:t>
            </a:r>
            <a:r>
              <a:rPr lang="ru-RU" sz="5600" dirty="0" smtClean="0"/>
              <a:t> </a:t>
            </a:r>
            <a:r>
              <a:rPr lang="ru-RU" sz="5600" dirty="0" err="1" smtClean="0"/>
              <a:t>житті,знає</a:t>
            </a:r>
            <a:r>
              <a:rPr lang="ru-RU" sz="5600" dirty="0" smtClean="0"/>
              <a:t> методику та </a:t>
            </a:r>
            <a:r>
              <a:rPr lang="ru-RU" sz="5600" dirty="0" err="1" smtClean="0"/>
              <a:t>психологію</a:t>
            </a:r>
            <a:r>
              <a:rPr lang="ru-RU" sz="5600" dirty="0" smtClean="0"/>
              <a:t> </a:t>
            </a:r>
            <a:r>
              <a:rPr lang="ru-RU" sz="5600" dirty="0" err="1" smtClean="0"/>
              <a:t>дітей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дошкільного</a:t>
            </a:r>
            <a:r>
              <a:rPr lang="ru-RU" sz="5600" dirty="0" smtClean="0"/>
              <a:t> </a:t>
            </a:r>
            <a:r>
              <a:rPr lang="ru-RU" sz="5600" dirty="0" err="1" smtClean="0"/>
              <a:t>віку.Особливої</a:t>
            </a:r>
            <a:r>
              <a:rPr lang="ru-RU" sz="5600" dirty="0" smtClean="0"/>
              <a:t> </a:t>
            </a:r>
            <a:r>
              <a:rPr lang="ru-RU" sz="5600" dirty="0" err="1" smtClean="0"/>
              <a:t>уваги</a:t>
            </a:r>
            <a:r>
              <a:rPr lang="ru-RU" sz="5600" dirty="0" smtClean="0"/>
              <a:t> </a:t>
            </a:r>
            <a:r>
              <a:rPr lang="ru-RU" sz="5600" dirty="0" err="1" smtClean="0"/>
              <a:t>надає</a:t>
            </a:r>
            <a:r>
              <a:rPr lang="ru-RU" sz="5600" dirty="0" smtClean="0"/>
              <a:t> </a:t>
            </a:r>
            <a:r>
              <a:rPr lang="ru-RU" sz="5600" dirty="0" err="1" smtClean="0"/>
              <a:t>розвитку</a:t>
            </a:r>
            <a:r>
              <a:rPr lang="ru-RU" sz="5600" dirty="0" smtClean="0"/>
              <a:t> </a:t>
            </a:r>
            <a:r>
              <a:rPr lang="ru-RU" sz="5600" dirty="0" err="1" smtClean="0"/>
              <a:t>партнерських</a:t>
            </a:r>
            <a:r>
              <a:rPr lang="ru-RU" sz="5600" dirty="0" smtClean="0"/>
              <a:t> </a:t>
            </a:r>
            <a:r>
              <a:rPr lang="ru-RU" sz="5600" dirty="0" err="1" smtClean="0"/>
              <a:t>відносин</a:t>
            </a:r>
            <a:r>
              <a:rPr lang="ru-RU" sz="5600" dirty="0" smtClean="0"/>
              <a:t> </a:t>
            </a:r>
            <a:r>
              <a:rPr lang="ru-RU" sz="5600" dirty="0" err="1" smtClean="0"/>
              <a:t>між</a:t>
            </a:r>
            <a:r>
              <a:rPr lang="ru-RU" sz="5600" dirty="0" smtClean="0"/>
              <a:t> </a:t>
            </a:r>
            <a:r>
              <a:rPr lang="ru-RU" sz="5600" dirty="0" err="1" smtClean="0"/>
              <a:t>дошкільним</a:t>
            </a:r>
            <a:r>
              <a:rPr lang="ru-RU" sz="5600" dirty="0" smtClean="0"/>
              <a:t> закладом і батьками.</a:t>
            </a:r>
          </a:p>
          <a:p>
            <a:r>
              <a:rPr lang="ru-RU" sz="5600" dirty="0" smtClean="0"/>
              <a:t>  </a:t>
            </a:r>
            <a:r>
              <a:rPr lang="ru-RU" sz="5600" dirty="0" err="1" smtClean="0"/>
              <a:t>Відповідальна</a:t>
            </a:r>
            <a:r>
              <a:rPr lang="ru-RU" sz="5600" dirty="0" smtClean="0"/>
              <a:t>, </a:t>
            </a:r>
            <a:r>
              <a:rPr lang="ru-RU" sz="5600" dirty="0" err="1" smtClean="0"/>
              <a:t>чуйна</a:t>
            </a:r>
            <a:r>
              <a:rPr lang="ru-RU" sz="5600" dirty="0" smtClean="0"/>
              <a:t>, </a:t>
            </a:r>
            <a:r>
              <a:rPr lang="ru-RU" sz="5600" dirty="0" err="1" smtClean="0"/>
              <a:t>врівноважена</a:t>
            </a:r>
            <a:r>
              <a:rPr lang="ru-RU" sz="5600" dirty="0" smtClean="0"/>
              <a:t>. </a:t>
            </a:r>
            <a:r>
              <a:rPr lang="ru-RU" sz="5600" dirty="0" err="1" smtClean="0"/>
              <a:t>Добросовісно</a:t>
            </a:r>
            <a:r>
              <a:rPr lang="ru-RU" sz="5600" dirty="0" smtClean="0"/>
              <a:t> </a:t>
            </a:r>
            <a:r>
              <a:rPr lang="ru-RU" sz="5600" dirty="0" err="1" smtClean="0"/>
              <a:t>виконує</a:t>
            </a:r>
            <a:r>
              <a:rPr lang="ru-RU" sz="5600" dirty="0" smtClean="0"/>
              <a:t> </a:t>
            </a:r>
            <a:r>
              <a:rPr lang="ru-RU" sz="5600" dirty="0" err="1" smtClean="0"/>
              <a:t>посадові</a:t>
            </a:r>
            <a:r>
              <a:rPr lang="ru-RU" sz="5600" dirty="0" smtClean="0"/>
              <a:t> </a:t>
            </a:r>
            <a:r>
              <a:rPr lang="ru-RU" sz="5600" dirty="0" err="1" smtClean="0"/>
              <a:t>обов”язки</a:t>
            </a:r>
            <a:r>
              <a:rPr lang="ru-RU" sz="5600" dirty="0" smtClean="0"/>
              <a:t>. </a:t>
            </a:r>
            <a:r>
              <a:rPr lang="ru-RU" sz="5600" dirty="0" err="1" smtClean="0"/>
              <a:t>Багато</a:t>
            </a:r>
            <a:r>
              <a:rPr lang="ru-RU" sz="5600" dirty="0" smtClean="0"/>
              <a:t> </a:t>
            </a:r>
            <a:r>
              <a:rPr lang="ru-RU" sz="5600" dirty="0" err="1" smtClean="0"/>
              <a:t>працює</a:t>
            </a:r>
            <a:r>
              <a:rPr lang="ru-RU" sz="5600" dirty="0" smtClean="0"/>
              <a:t> над </a:t>
            </a:r>
            <a:r>
              <a:rPr lang="ru-RU" sz="5600" dirty="0" err="1" smtClean="0"/>
              <a:t>підвищенням</a:t>
            </a:r>
            <a:r>
              <a:rPr lang="ru-RU" sz="5600" dirty="0" smtClean="0"/>
              <a:t> </a:t>
            </a:r>
            <a:r>
              <a:rPr lang="ru-RU" sz="5600" dirty="0" err="1" smtClean="0"/>
              <a:t>фахового</a:t>
            </a:r>
            <a:r>
              <a:rPr lang="ru-RU" sz="5600" dirty="0" smtClean="0"/>
              <a:t> </a:t>
            </a:r>
            <a:r>
              <a:rPr lang="ru-RU" sz="5600" dirty="0" err="1" smtClean="0"/>
              <a:t>рівня,удосконалює</a:t>
            </a:r>
            <a:r>
              <a:rPr lang="ru-RU" sz="5600" dirty="0" smtClean="0"/>
              <a:t> </a:t>
            </a:r>
            <a:r>
              <a:rPr lang="ru-RU" sz="5600" dirty="0" err="1" smtClean="0"/>
              <a:t>процес</a:t>
            </a:r>
            <a:r>
              <a:rPr lang="ru-RU" sz="5600" dirty="0" smtClean="0"/>
              <a:t> </a:t>
            </a:r>
            <a:r>
              <a:rPr lang="ru-RU" sz="5600" dirty="0" err="1" smtClean="0"/>
              <a:t>самопізнання</a:t>
            </a:r>
            <a:r>
              <a:rPr lang="ru-RU" sz="5600" dirty="0" smtClean="0"/>
              <a:t>.</a:t>
            </a:r>
          </a:p>
          <a:p>
            <a:r>
              <a:rPr lang="ru-RU" sz="5600" dirty="0" smtClean="0"/>
              <a:t>  Людмила </a:t>
            </a:r>
            <a:r>
              <a:rPr lang="ru-RU" sz="5600" dirty="0" err="1" smtClean="0"/>
              <a:t>Валеріївна</a:t>
            </a:r>
            <a:r>
              <a:rPr lang="ru-RU" sz="5600" dirty="0" smtClean="0"/>
              <a:t> </a:t>
            </a:r>
            <a:r>
              <a:rPr lang="ru-RU" sz="5600" dirty="0" err="1" smtClean="0"/>
              <a:t>заслуговує</a:t>
            </a:r>
            <a:r>
              <a:rPr lang="ru-RU" sz="5600" dirty="0" smtClean="0"/>
              <a:t> </a:t>
            </a:r>
            <a:r>
              <a:rPr lang="ru-RU" sz="5600" dirty="0" err="1" smtClean="0"/>
              <a:t>високої</a:t>
            </a:r>
            <a:r>
              <a:rPr lang="ru-RU" sz="5600" dirty="0" smtClean="0"/>
              <a:t> </a:t>
            </a:r>
            <a:r>
              <a:rPr lang="ru-RU" sz="5600" dirty="0" err="1" smtClean="0"/>
              <a:t>оцінки</a:t>
            </a:r>
            <a:r>
              <a:rPr lang="ru-RU" sz="5600" dirty="0" smtClean="0"/>
              <a:t> за </a:t>
            </a:r>
            <a:r>
              <a:rPr lang="ru-RU" sz="5600" dirty="0" err="1" smtClean="0"/>
              <a:t>ставлення</a:t>
            </a:r>
            <a:r>
              <a:rPr lang="ru-RU" sz="5600" dirty="0" smtClean="0"/>
              <a:t> до </a:t>
            </a:r>
            <a:r>
              <a:rPr lang="ru-RU" sz="5600" dirty="0" err="1" smtClean="0"/>
              <a:t>роботи</a:t>
            </a:r>
            <a:r>
              <a:rPr lang="ru-RU" sz="5600" dirty="0" smtClean="0"/>
              <a:t>, </a:t>
            </a:r>
            <a:r>
              <a:rPr lang="ru-RU" sz="5600" dirty="0" err="1" smtClean="0"/>
              <a:t>виконання</a:t>
            </a:r>
            <a:r>
              <a:rPr lang="ru-RU" sz="5600" dirty="0" smtClean="0"/>
              <a:t> </a:t>
            </a:r>
            <a:r>
              <a:rPr lang="ru-RU" sz="5600" dirty="0" err="1" smtClean="0"/>
              <a:t>всіх</a:t>
            </a:r>
            <a:r>
              <a:rPr lang="ru-RU" sz="5600" dirty="0" smtClean="0"/>
              <a:t> </a:t>
            </a:r>
            <a:r>
              <a:rPr lang="ru-RU" sz="5600" dirty="0" err="1" smtClean="0"/>
              <a:t>завдань,вимог</a:t>
            </a:r>
            <a:r>
              <a:rPr lang="ru-RU" sz="5600" dirty="0" smtClean="0"/>
              <a:t> ,</a:t>
            </a:r>
            <a:r>
              <a:rPr lang="ru-RU" sz="5600" dirty="0" err="1" smtClean="0"/>
              <a:t>пов”язаних</a:t>
            </a:r>
            <a:r>
              <a:rPr lang="ru-RU" sz="5600" dirty="0" smtClean="0"/>
              <a:t> з </a:t>
            </a:r>
            <a:r>
              <a:rPr lang="ru-RU" sz="5600" dirty="0" err="1" smtClean="0"/>
              <a:t>педагогічною</a:t>
            </a:r>
            <a:r>
              <a:rPr lang="ru-RU" sz="5600" dirty="0" smtClean="0"/>
              <a:t> </a:t>
            </a:r>
            <a:r>
              <a:rPr lang="ru-RU" sz="5600" dirty="0" err="1" smtClean="0"/>
              <a:t>діяльністю</a:t>
            </a:r>
            <a:r>
              <a:rPr lang="ru-RU" sz="5600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7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                                                                              Характеристика</a:t>
            </a:r>
          </a:p>
          <a:p>
            <a:r>
              <a:rPr lang="ru-RU" dirty="0" smtClean="0"/>
              <a:t>	                        </a:t>
            </a:r>
            <a:r>
              <a:rPr lang="ru-RU" dirty="0" err="1" smtClean="0"/>
              <a:t>вихователя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підрозділу</a:t>
            </a:r>
            <a:r>
              <a:rPr lang="ru-RU" dirty="0" smtClean="0"/>
              <a:t> </a:t>
            </a:r>
            <a:r>
              <a:rPr lang="ru-RU" dirty="0" err="1" smtClean="0"/>
              <a:t>Сильнівської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endParaRPr lang="ru-RU" dirty="0" smtClean="0"/>
          </a:p>
          <a:p>
            <a:r>
              <a:rPr lang="ru-RU" dirty="0" smtClean="0"/>
              <a:t>	                                                        Богдан </a:t>
            </a:r>
            <a:r>
              <a:rPr lang="ru-RU" dirty="0" err="1" smtClean="0"/>
              <a:t>Людмили</a:t>
            </a:r>
            <a:r>
              <a:rPr lang="ru-RU" dirty="0" smtClean="0"/>
              <a:t> </a:t>
            </a:r>
            <a:r>
              <a:rPr lang="ru-RU" dirty="0" err="1" smtClean="0"/>
              <a:t>Валеріївни</a:t>
            </a:r>
            <a:endParaRPr lang="ru-RU" dirty="0" smtClean="0"/>
          </a:p>
          <a:p>
            <a:r>
              <a:rPr lang="ru-RU" dirty="0" smtClean="0"/>
              <a:t>	                                                                  25.04.1976 </a:t>
            </a:r>
            <a:r>
              <a:rPr lang="ru-RU" dirty="0" err="1" smtClean="0"/>
              <a:t>р.н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Богдан Людмила </a:t>
            </a:r>
            <a:r>
              <a:rPr lang="ru-RU" dirty="0" err="1" smtClean="0"/>
              <a:t>Валеріївна</a:t>
            </a:r>
            <a:r>
              <a:rPr lang="ru-RU" dirty="0" smtClean="0"/>
              <a:t> </a:t>
            </a:r>
            <a:r>
              <a:rPr lang="ru-RU" dirty="0" err="1" smtClean="0"/>
              <a:t>працює</a:t>
            </a:r>
            <a:r>
              <a:rPr lang="ru-RU" dirty="0" smtClean="0"/>
              <a:t> </a:t>
            </a:r>
            <a:r>
              <a:rPr lang="ru-RU" dirty="0" err="1" smtClean="0"/>
              <a:t>вихователем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підрозділу</a:t>
            </a:r>
            <a:r>
              <a:rPr lang="ru-RU" dirty="0" smtClean="0"/>
              <a:t> </a:t>
            </a:r>
            <a:r>
              <a:rPr lang="ru-RU" dirty="0" err="1" smtClean="0"/>
              <a:t>Сильнівської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r>
              <a:rPr lang="ru-RU" dirty="0" smtClean="0"/>
              <a:t> з 2006 </a:t>
            </a:r>
            <a:r>
              <a:rPr lang="ru-RU" dirty="0" err="1" smtClean="0"/>
              <a:t>року.Має</a:t>
            </a:r>
            <a:r>
              <a:rPr lang="ru-RU" dirty="0" smtClean="0"/>
              <a:t> </a:t>
            </a:r>
            <a:r>
              <a:rPr lang="ru-RU" dirty="0" err="1" smtClean="0"/>
              <a:t>вищу</a:t>
            </a:r>
            <a:r>
              <a:rPr lang="ru-RU" dirty="0" smtClean="0"/>
              <a:t> </a:t>
            </a:r>
            <a:r>
              <a:rPr lang="ru-RU" dirty="0" err="1" smtClean="0"/>
              <a:t>освіту</a:t>
            </a:r>
            <a:r>
              <a:rPr lang="ru-RU" dirty="0" smtClean="0"/>
              <a:t>(</a:t>
            </a:r>
            <a:r>
              <a:rPr lang="ru-RU" dirty="0" err="1" smtClean="0"/>
              <a:t>магістр</a:t>
            </a:r>
            <a:r>
              <a:rPr lang="ru-RU" dirty="0" smtClean="0"/>
              <a:t> </a:t>
            </a:r>
            <a:r>
              <a:rPr lang="ru-RU" dirty="0" err="1" smtClean="0"/>
              <a:t>дошкільної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).</a:t>
            </a:r>
            <a:r>
              <a:rPr lang="ru-RU" dirty="0" err="1" smtClean="0"/>
              <a:t>Спеціальність</a:t>
            </a:r>
            <a:r>
              <a:rPr lang="ru-RU" dirty="0" smtClean="0"/>
              <a:t>: </a:t>
            </a:r>
            <a:r>
              <a:rPr lang="ru-RU" dirty="0" err="1" smtClean="0"/>
              <a:t>організатор</a:t>
            </a:r>
            <a:r>
              <a:rPr lang="ru-RU" dirty="0" smtClean="0"/>
              <a:t> </a:t>
            </a:r>
            <a:r>
              <a:rPr lang="ru-RU" dirty="0" err="1" smtClean="0"/>
              <a:t>дошкільної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логопед, </a:t>
            </a:r>
            <a:r>
              <a:rPr lang="ru-RU" dirty="0" err="1" smtClean="0"/>
              <a:t>організатор</a:t>
            </a:r>
            <a:r>
              <a:rPr lang="ru-RU" dirty="0" smtClean="0"/>
              <a:t> </a:t>
            </a:r>
            <a:r>
              <a:rPr lang="ru-RU" dirty="0" err="1" smtClean="0"/>
              <a:t>спеціальної</a:t>
            </a:r>
            <a:r>
              <a:rPr lang="ru-RU" dirty="0" smtClean="0"/>
              <a:t> та </a:t>
            </a:r>
            <a:r>
              <a:rPr lang="ru-RU" dirty="0" err="1" smtClean="0"/>
              <a:t>інклюзивної</a:t>
            </a:r>
            <a:r>
              <a:rPr lang="ru-RU" dirty="0" smtClean="0"/>
              <a:t> </a:t>
            </a:r>
            <a:r>
              <a:rPr lang="ru-RU" dirty="0" err="1" smtClean="0"/>
              <a:t>освіти.Загальний</a:t>
            </a:r>
            <a:r>
              <a:rPr lang="ru-RU" dirty="0" smtClean="0"/>
              <a:t> </a:t>
            </a:r>
            <a:r>
              <a:rPr lang="ru-RU" dirty="0" err="1" smtClean="0"/>
              <a:t>педагогічний</a:t>
            </a:r>
            <a:r>
              <a:rPr lang="ru-RU" dirty="0" smtClean="0"/>
              <a:t> стаж 26 </a:t>
            </a:r>
            <a:r>
              <a:rPr lang="ru-RU" dirty="0" err="1" smtClean="0"/>
              <a:t>років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Роботу </a:t>
            </a:r>
            <a:r>
              <a:rPr lang="ru-RU" dirty="0" err="1" smtClean="0"/>
              <a:t>планує</a:t>
            </a:r>
            <a:r>
              <a:rPr lang="ru-RU" dirty="0" smtClean="0"/>
              <a:t> </a:t>
            </a:r>
            <a:r>
              <a:rPr lang="ru-RU" dirty="0" err="1" smtClean="0"/>
              <a:t>відповідно</a:t>
            </a:r>
            <a:r>
              <a:rPr lang="ru-RU" dirty="0" smtClean="0"/>
              <a:t> до </a:t>
            </a:r>
            <a:r>
              <a:rPr lang="ru-RU" dirty="0" err="1" smtClean="0"/>
              <a:t>вимог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 “</a:t>
            </a:r>
            <a:r>
              <a:rPr lang="ru-RU" dirty="0" err="1" smtClean="0"/>
              <a:t>Українське</a:t>
            </a:r>
            <a:r>
              <a:rPr lang="ru-RU" dirty="0" smtClean="0"/>
              <a:t> </a:t>
            </a:r>
            <a:r>
              <a:rPr lang="ru-RU" dirty="0" err="1" smtClean="0"/>
              <a:t>дошкілля</a:t>
            </a:r>
            <a:r>
              <a:rPr lang="ru-RU" dirty="0" smtClean="0"/>
              <a:t>”.</a:t>
            </a:r>
            <a:r>
              <a:rPr lang="ru-RU" dirty="0" err="1" smtClean="0"/>
              <a:t>Провідна</a:t>
            </a:r>
            <a:r>
              <a:rPr lang="ru-RU" dirty="0" smtClean="0"/>
              <a:t> форма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-</a:t>
            </a:r>
            <a:r>
              <a:rPr lang="ru-RU" dirty="0" err="1" smtClean="0"/>
              <a:t>заняття</a:t>
            </a:r>
            <a:r>
              <a:rPr lang="ru-RU" dirty="0" smtClean="0"/>
              <a:t>(</a:t>
            </a:r>
            <a:r>
              <a:rPr lang="ru-RU" dirty="0" err="1" smtClean="0"/>
              <a:t>традиційні,інтегровані,тематичні</a:t>
            </a:r>
            <a:r>
              <a:rPr lang="ru-RU" dirty="0" smtClean="0"/>
              <a:t>) </a:t>
            </a:r>
            <a:r>
              <a:rPr lang="ru-RU" dirty="0" err="1" smtClean="0"/>
              <a:t>Заняття,проведені</a:t>
            </a:r>
            <a:r>
              <a:rPr lang="ru-RU" dirty="0" smtClean="0"/>
              <a:t> нею ,</a:t>
            </a:r>
            <a:r>
              <a:rPr lang="ru-RU" dirty="0" err="1" smtClean="0"/>
              <a:t>насичені</a:t>
            </a:r>
            <a:r>
              <a:rPr lang="ru-RU" dirty="0" smtClean="0"/>
              <a:t> </a:t>
            </a:r>
            <a:r>
              <a:rPr lang="ru-RU" dirty="0" err="1" smtClean="0"/>
              <a:t>предметним</a:t>
            </a:r>
            <a:r>
              <a:rPr lang="ru-RU" dirty="0" smtClean="0"/>
              <a:t> </a:t>
            </a:r>
            <a:r>
              <a:rPr lang="ru-RU" dirty="0" err="1" smtClean="0"/>
              <a:t>змістом</a:t>
            </a:r>
            <a:r>
              <a:rPr lang="ru-RU" dirty="0" smtClean="0"/>
              <a:t>, </a:t>
            </a:r>
            <a:r>
              <a:rPr lang="ru-RU" dirty="0" err="1" smtClean="0"/>
              <a:t>наочно-ігровим</a:t>
            </a:r>
            <a:r>
              <a:rPr lang="ru-RU" dirty="0" smtClean="0"/>
              <a:t> </a:t>
            </a:r>
            <a:r>
              <a:rPr lang="ru-RU" dirty="0" err="1" smtClean="0"/>
              <a:t>матеріалом</a:t>
            </a:r>
            <a:r>
              <a:rPr lang="ru-RU" dirty="0" smtClean="0"/>
              <a:t> .</a:t>
            </a:r>
          </a:p>
          <a:p>
            <a:r>
              <a:rPr lang="ru-RU" dirty="0" smtClean="0"/>
              <a:t> Людмила </a:t>
            </a:r>
            <a:r>
              <a:rPr lang="ru-RU" dirty="0" err="1" smtClean="0"/>
              <a:t>Валеріївна</a:t>
            </a:r>
            <a:r>
              <a:rPr lang="ru-RU" dirty="0" smtClean="0"/>
              <a:t> </a:t>
            </a:r>
            <a:r>
              <a:rPr lang="ru-RU" dirty="0" err="1" smtClean="0"/>
              <a:t>досконало</a:t>
            </a:r>
            <a:r>
              <a:rPr lang="ru-RU" dirty="0" smtClean="0"/>
              <a:t> </a:t>
            </a:r>
            <a:r>
              <a:rPr lang="ru-RU" dirty="0" err="1" smtClean="0"/>
              <a:t>володіє</a:t>
            </a:r>
            <a:r>
              <a:rPr lang="ru-RU" dirty="0" smtClean="0"/>
              <a:t> </a:t>
            </a:r>
            <a:r>
              <a:rPr lang="ru-RU" dirty="0" err="1" smtClean="0"/>
              <a:t>ефективними</a:t>
            </a:r>
            <a:r>
              <a:rPr lang="ru-RU" dirty="0" smtClean="0"/>
              <a:t> формами  та методами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як на </a:t>
            </a:r>
            <a:r>
              <a:rPr lang="ru-RU" dirty="0" err="1" smtClean="0"/>
              <a:t>заняттях</a:t>
            </a:r>
            <a:r>
              <a:rPr lang="ru-RU" dirty="0" smtClean="0"/>
              <a:t>, так і в </a:t>
            </a:r>
            <a:r>
              <a:rPr lang="ru-RU" dirty="0" err="1" smtClean="0"/>
              <a:t>повсякденному</a:t>
            </a:r>
            <a:r>
              <a:rPr lang="ru-RU" dirty="0" smtClean="0"/>
              <a:t> </a:t>
            </a:r>
            <a:r>
              <a:rPr lang="ru-RU" dirty="0" err="1" smtClean="0"/>
              <a:t>житті</a:t>
            </a:r>
            <a:r>
              <a:rPr lang="ru-RU" dirty="0" smtClean="0"/>
              <a:t>. </a:t>
            </a:r>
            <a:r>
              <a:rPr lang="ru-RU" dirty="0" err="1" smtClean="0"/>
              <a:t>Особливе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 з </a:t>
            </a:r>
            <a:r>
              <a:rPr lang="ru-RU" dirty="0" err="1" smtClean="0"/>
              <a:t>дітьми</a:t>
            </a:r>
            <a:r>
              <a:rPr lang="ru-RU" dirty="0" smtClean="0"/>
              <a:t> </a:t>
            </a:r>
            <a:r>
              <a:rPr lang="ru-RU" dirty="0" err="1" smtClean="0"/>
              <a:t>відводить</a:t>
            </a:r>
            <a:r>
              <a:rPr lang="ru-RU" dirty="0" smtClean="0"/>
              <a:t> </a:t>
            </a:r>
            <a:r>
              <a:rPr lang="ru-RU" dirty="0" err="1" smtClean="0"/>
              <a:t>індивідуально-груповим</a:t>
            </a:r>
            <a:r>
              <a:rPr lang="ru-RU" dirty="0" smtClean="0"/>
              <a:t> та </a:t>
            </a:r>
            <a:r>
              <a:rPr lang="ru-RU" dirty="0" err="1" smtClean="0"/>
              <a:t>індивідуальним</a:t>
            </a:r>
            <a:r>
              <a:rPr lang="ru-RU" dirty="0" smtClean="0"/>
              <a:t> формам. </a:t>
            </a:r>
            <a:r>
              <a:rPr lang="ru-RU" dirty="0" err="1" smtClean="0"/>
              <a:t>Добросовісно</a:t>
            </a:r>
            <a:r>
              <a:rPr lang="ru-RU" dirty="0" smtClean="0"/>
              <a:t> </a:t>
            </a:r>
            <a:r>
              <a:rPr lang="ru-RU" dirty="0" err="1" smtClean="0"/>
              <a:t>виконує</a:t>
            </a:r>
            <a:r>
              <a:rPr lang="ru-RU" dirty="0" smtClean="0"/>
              <a:t> </a:t>
            </a:r>
            <a:r>
              <a:rPr lang="ru-RU" dirty="0" err="1" smtClean="0"/>
              <a:t>посадові</a:t>
            </a:r>
            <a:r>
              <a:rPr lang="ru-RU" dirty="0" smtClean="0"/>
              <a:t> </a:t>
            </a:r>
            <a:r>
              <a:rPr lang="ru-RU" dirty="0" err="1" smtClean="0"/>
              <a:t>обов”язки</a:t>
            </a:r>
            <a:r>
              <a:rPr lang="ru-RU" dirty="0" smtClean="0"/>
              <a:t>, </a:t>
            </a:r>
            <a:r>
              <a:rPr lang="ru-RU" dirty="0" err="1" smtClean="0"/>
              <a:t>створює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себе атмосферу </a:t>
            </a:r>
            <a:r>
              <a:rPr lang="ru-RU" dirty="0" err="1" smtClean="0"/>
              <a:t>психологічного</a:t>
            </a:r>
            <a:r>
              <a:rPr lang="ru-RU" dirty="0" smtClean="0"/>
              <a:t> </a:t>
            </a:r>
            <a:r>
              <a:rPr lang="ru-RU" dirty="0" err="1" smtClean="0"/>
              <a:t>комфорту.Дотримується</a:t>
            </a:r>
            <a:r>
              <a:rPr lang="ru-RU" dirty="0" smtClean="0"/>
              <a:t> </a:t>
            </a:r>
            <a:r>
              <a:rPr lang="ru-RU" dirty="0" err="1" smtClean="0"/>
              <a:t>педагогічної</a:t>
            </a:r>
            <a:r>
              <a:rPr lang="ru-RU" dirty="0" smtClean="0"/>
              <a:t> </a:t>
            </a:r>
            <a:r>
              <a:rPr lang="ru-RU" dirty="0" err="1" smtClean="0"/>
              <a:t>етики</a:t>
            </a:r>
            <a:r>
              <a:rPr lang="ru-RU" dirty="0" smtClean="0"/>
              <a:t>, </a:t>
            </a:r>
            <a:r>
              <a:rPr lang="ru-RU" dirty="0" err="1" smtClean="0"/>
              <a:t>поважає</a:t>
            </a:r>
            <a:r>
              <a:rPr lang="ru-RU" dirty="0" smtClean="0"/>
              <a:t> </a:t>
            </a:r>
            <a:r>
              <a:rPr lang="ru-RU" dirty="0" err="1" smtClean="0"/>
              <a:t>гідність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Зарекомендувала</a:t>
            </a:r>
            <a:r>
              <a:rPr lang="ru-RU" dirty="0" smtClean="0"/>
              <a:t> себе як </a:t>
            </a:r>
            <a:r>
              <a:rPr lang="ru-RU" dirty="0" err="1" smtClean="0"/>
              <a:t>висококваліфікований</a:t>
            </a:r>
            <a:r>
              <a:rPr lang="ru-RU" dirty="0" smtClean="0"/>
              <a:t> </a:t>
            </a:r>
            <a:r>
              <a:rPr lang="ru-RU" dirty="0" err="1" smtClean="0"/>
              <a:t>спеціаліст,яка</a:t>
            </a:r>
            <a:r>
              <a:rPr lang="ru-RU" dirty="0" smtClean="0"/>
              <a:t> добре </a:t>
            </a:r>
            <a:r>
              <a:rPr lang="ru-RU" dirty="0" err="1" smtClean="0"/>
              <a:t>володіє</a:t>
            </a:r>
            <a:r>
              <a:rPr lang="ru-RU" dirty="0" smtClean="0"/>
              <a:t> </a:t>
            </a:r>
            <a:r>
              <a:rPr lang="ru-RU" dirty="0" err="1" smtClean="0"/>
              <a:t>методикою,знає</a:t>
            </a:r>
            <a:r>
              <a:rPr lang="ru-RU" dirty="0" smtClean="0"/>
              <a:t> </a:t>
            </a:r>
            <a:r>
              <a:rPr lang="ru-RU" dirty="0" err="1" smtClean="0"/>
              <a:t>психологію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, </a:t>
            </a:r>
            <a:r>
              <a:rPr lang="ru-RU" dirty="0" err="1" smtClean="0"/>
              <a:t>враховує</a:t>
            </a:r>
            <a:r>
              <a:rPr lang="ru-RU" dirty="0" smtClean="0"/>
              <a:t> </a:t>
            </a:r>
            <a:r>
              <a:rPr lang="ru-RU" dirty="0" err="1" smtClean="0"/>
              <a:t>індивідуальні</a:t>
            </a:r>
            <a:r>
              <a:rPr lang="ru-RU" dirty="0" smtClean="0"/>
              <a:t> та </a:t>
            </a:r>
            <a:r>
              <a:rPr lang="ru-RU" dirty="0" err="1" smtClean="0"/>
              <a:t>вікові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дитини,застосовує</a:t>
            </a:r>
            <a:r>
              <a:rPr lang="ru-RU" dirty="0" smtClean="0"/>
              <a:t> </a:t>
            </a:r>
            <a:r>
              <a:rPr lang="ru-RU" dirty="0" err="1" smtClean="0"/>
              <a:t>новітні</a:t>
            </a:r>
            <a:r>
              <a:rPr lang="ru-RU" dirty="0" smtClean="0"/>
              <a:t> </a:t>
            </a:r>
            <a:r>
              <a:rPr lang="ru-RU" dirty="0" err="1" smtClean="0"/>
              <a:t>інформаційно-педагогічні</a:t>
            </a:r>
            <a:r>
              <a:rPr lang="ru-RU" dirty="0" smtClean="0"/>
              <a:t> </a:t>
            </a:r>
            <a:r>
              <a:rPr lang="ru-RU" dirty="0" err="1" smtClean="0"/>
              <a:t>технології,бере</a:t>
            </a:r>
            <a:r>
              <a:rPr lang="ru-RU" dirty="0" smtClean="0"/>
              <a:t> </a:t>
            </a:r>
            <a:r>
              <a:rPr lang="ru-RU" dirty="0" err="1" smtClean="0"/>
              <a:t>активну</a:t>
            </a:r>
            <a:r>
              <a:rPr lang="ru-RU" dirty="0" smtClean="0"/>
              <a:t> участь в </a:t>
            </a:r>
            <a:r>
              <a:rPr lang="ru-RU" dirty="0" err="1" smtClean="0"/>
              <a:t>житті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закладу.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Особливої</a:t>
            </a:r>
            <a:r>
              <a:rPr lang="ru-RU" dirty="0" smtClean="0"/>
              <a:t> </a:t>
            </a:r>
            <a:r>
              <a:rPr lang="ru-RU" dirty="0" err="1" smtClean="0"/>
              <a:t>уваги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партнерських</a:t>
            </a:r>
            <a:r>
              <a:rPr lang="ru-RU" dirty="0" smtClean="0"/>
              <a:t> </a:t>
            </a:r>
            <a:r>
              <a:rPr lang="ru-RU" dirty="0" err="1" smtClean="0"/>
              <a:t>взаємовідносин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дошкільним</a:t>
            </a:r>
            <a:r>
              <a:rPr lang="ru-RU" dirty="0" smtClean="0"/>
              <a:t> закладом і </a:t>
            </a:r>
            <a:r>
              <a:rPr lang="ru-RU" dirty="0" err="1" smtClean="0"/>
              <a:t>сім’єю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так </a:t>
            </a:r>
            <a:r>
              <a:rPr lang="ru-RU" dirty="0" err="1" smtClean="0"/>
              <a:t>важливо</a:t>
            </a:r>
            <a:r>
              <a:rPr lang="ru-RU" dirty="0" smtClean="0"/>
              <a:t> </a:t>
            </a:r>
            <a:r>
              <a:rPr lang="ru-RU" dirty="0" err="1" smtClean="0"/>
              <a:t>узгодити</a:t>
            </a:r>
            <a:r>
              <a:rPr lang="ru-RU" dirty="0" smtClean="0"/>
              <a:t> </a:t>
            </a:r>
            <a:r>
              <a:rPr lang="ru-RU" dirty="0" err="1" smtClean="0"/>
              <a:t>позиції</a:t>
            </a:r>
            <a:r>
              <a:rPr lang="ru-RU" dirty="0" smtClean="0"/>
              <a:t> та </a:t>
            </a:r>
            <a:r>
              <a:rPr lang="ru-RU" dirty="0" err="1" smtClean="0"/>
              <a:t>очікування</a:t>
            </a:r>
            <a:r>
              <a:rPr lang="ru-RU" dirty="0" smtClean="0"/>
              <a:t> </a:t>
            </a:r>
            <a:r>
              <a:rPr lang="ru-RU" dirty="0" err="1" smtClean="0"/>
              <a:t>педагогів</a:t>
            </a:r>
            <a:r>
              <a:rPr lang="ru-RU" dirty="0" smtClean="0"/>
              <a:t> й </a:t>
            </a:r>
            <a:r>
              <a:rPr lang="ru-RU" dirty="0" err="1" smtClean="0"/>
              <a:t>батьків</a:t>
            </a:r>
            <a:r>
              <a:rPr lang="ru-RU" dirty="0" smtClean="0"/>
              <a:t>, </a:t>
            </a:r>
            <a:r>
              <a:rPr lang="ru-RU" dirty="0" err="1" smtClean="0"/>
              <a:t>хоча</a:t>
            </a:r>
            <a:r>
              <a:rPr lang="ru-RU" dirty="0" smtClean="0"/>
              <a:t> б по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напрямах</a:t>
            </a:r>
            <a:r>
              <a:rPr lang="ru-RU" dirty="0" smtClean="0"/>
              <a:t>, </a:t>
            </a:r>
            <a:r>
              <a:rPr lang="ru-RU" dirty="0" err="1" smtClean="0"/>
              <a:t>гуманізувати</a:t>
            </a:r>
            <a:r>
              <a:rPr lang="ru-RU" dirty="0" smtClean="0"/>
              <a:t> </a:t>
            </a:r>
            <a:r>
              <a:rPr lang="ru-RU" dirty="0" err="1" smtClean="0"/>
              <a:t>взаємодію</a:t>
            </a:r>
            <a:r>
              <a:rPr lang="ru-RU" dirty="0" smtClean="0"/>
              <a:t>, </a:t>
            </a:r>
            <a:r>
              <a:rPr lang="ru-RU" dirty="0" err="1" smtClean="0"/>
              <a:t>налаштуватись</a:t>
            </a:r>
            <a:r>
              <a:rPr lang="ru-RU" dirty="0" smtClean="0"/>
              <a:t> на </a:t>
            </a:r>
            <a:r>
              <a:rPr lang="ru-RU" dirty="0" err="1" smtClean="0"/>
              <a:t>необхідність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й </a:t>
            </a:r>
            <a:r>
              <a:rPr lang="ru-RU" dirty="0" err="1" smtClean="0"/>
              <a:t>особистісного</a:t>
            </a:r>
            <a:r>
              <a:rPr lang="ru-RU" dirty="0" smtClean="0"/>
              <a:t> </a:t>
            </a:r>
            <a:r>
              <a:rPr lang="ru-RU" dirty="0" err="1" smtClean="0"/>
              <a:t>самовдосконалення</a:t>
            </a:r>
            <a:r>
              <a:rPr lang="ru-RU" dirty="0" smtClean="0"/>
              <a:t>.  </a:t>
            </a:r>
          </a:p>
          <a:p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працює</a:t>
            </a:r>
            <a:r>
              <a:rPr lang="ru-RU" dirty="0" smtClean="0"/>
              <a:t> над </a:t>
            </a:r>
            <a:r>
              <a:rPr lang="ru-RU" dirty="0" err="1" smtClean="0"/>
              <a:t>підвищенням</a:t>
            </a:r>
            <a:r>
              <a:rPr lang="ru-RU" dirty="0" smtClean="0"/>
              <a:t> </a:t>
            </a:r>
            <a:r>
              <a:rPr lang="ru-RU" dirty="0" err="1" smtClean="0"/>
              <a:t>фахового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. Брала участь у марафонах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суб”єкта</a:t>
            </a:r>
            <a:r>
              <a:rPr lang="ru-RU" dirty="0" smtClean="0"/>
              <a:t> “</a:t>
            </a:r>
            <a:r>
              <a:rPr lang="ru-RU" dirty="0" err="1" smtClean="0"/>
              <a:t>Всеосвіта</a:t>
            </a:r>
            <a:r>
              <a:rPr lang="ru-RU" dirty="0" smtClean="0"/>
              <a:t>”.</a:t>
            </a:r>
            <a:r>
              <a:rPr lang="ru-RU" dirty="0" err="1" smtClean="0"/>
              <a:t>Отримала</a:t>
            </a:r>
            <a:r>
              <a:rPr lang="ru-RU" dirty="0" smtClean="0"/>
              <a:t>  </a:t>
            </a:r>
            <a:r>
              <a:rPr lang="ru-RU" dirty="0" err="1" smtClean="0"/>
              <a:t>свідоцтва</a:t>
            </a:r>
            <a:r>
              <a:rPr lang="ru-RU" dirty="0" smtClean="0"/>
              <a:t>  за  </a:t>
            </a:r>
            <a:r>
              <a:rPr lang="ru-RU" dirty="0" err="1" smtClean="0"/>
              <a:t>публікацію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«</a:t>
            </a:r>
            <a:r>
              <a:rPr lang="ru-RU" dirty="0" err="1" smtClean="0"/>
              <a:t>Всеосвіта</a:t>
            </a:r>
            <a:r>
              <a:rPr lang="ru-RU" dirty="0" smtClean="0"/>
              <a:t>» </a:t>
            </a:r>
            <a:r>
              <a:rPr lang="ru-RU" dirty="0" err="1" smtClean="0"/>
              <a:t>методичних</a:t>
            </a:r>
            <a:r>
              <a:rPr lang="ru-RU" dirty="0" smtClean="0"/>
              <a:t> </a:t>
            </a:r>
            <a:r>
              <a:rPr lang="ru-RU" dirty="0" err="1" smtClean="0"/>
              <a:t>розробок</a:t>
            </a:r>
            <a:r>
              <a:rPr lang="ru-RU" dirty="0" smtClean="0"/>
              <a:t> та </a:t>
            </a:r>
            <a:r>
              <a:rPr lang="ru-RU" dirty="0" err="1" smtClean="0"/>
              <a:t>подяку</a:t>
            </a:r>
            <a:r>
              <a:rPr lang="ru-RU" dirty="0" smtClean="0"/>
              <a:t> за </a:t>
            </a:r>
            <a:r>
              <a:rPr lang="ru-RU" dirty="0" err="1" smtClean="0"/>
              <a:t>вагомий</a:t>
            </a:r>
            <a:r>
              <a:rPr lang="ru-RU" dirty="0" smtClean="0"/>
              <a:t> </a:t>
            </a:r>
            <a:r>
              <a:rPr lang="ru-RU" dirty="0" err="1" smtClean="0"/>
              <a:t>внесок</a:t>
            </a:r>
            <a:r>
              <a:rPr lang="ru-RU" dirty="0" smtClean="0"/>
              <a:t> у </a:t>
            </a:r>
            <a:r>
              <a:rPr lang="ru-RU" dirty="0" err="1" smtClean="0"/>
              <a:t>розвиток</a:t>
            </a:r>
            <a:r>
              <a:rPr lang="ru-RU" dirty="0" smtClean="0"/>
              <a:t> онлайн </a:t>
            </a:r>
            <a:r>
              <a:rPr lang="ru-RU" dirty="0" err="1" smtClean="0"/>
              <a:t>бібліотеки</a:t>
            </a:r>
            <a:r>
              <a:rPr lang="ru-RU" dirty="0" smtClean="0"/>
              <a:t> </a:t>
            </a:r>
            <a:r>
              <a:rPr lang="ru-RU" dirty="0" err="1" smtClean="0"/>
              <a:t>методичних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Людмила </a:t>
            </a:r>
            <a:r>
              <a:rPr lang="ru-RU" dirty="0" err="1" smtClean="0"/>
              <a:t>Валеріївна</a:t>
            </a:r>
            <a:r>
              <a:rPr lang="ru-RU" dirty="0" smtClean="0"/>
              <a:t> </a:t>
            </a:r>
            <a:r>
              <a:rPr lang="ru-RU" dirty="0" err="1" smtClean="0"/>
              <a:t>заслуговує</a:t>
            </a:r>
            <a:r>
              <a:rPr lang="ru-RU" dirty="0" smtClean="0"/>
              <a:t> </a:t>
            </a:r>
            <a:r>
              <a:rPr lang="ru-RU" dirty="0" err="1" smtClean="0"/>
              <a:t>високої</a:t>
            </a:r>
            <a:r>
              <a:rPr lang="ru-RU" dirty="0" smtClean="0"/>
              <a:t> </a:t>
            </a:r>
            <a:r>
              <a:rPr lang="ru-RU" dirty="0" err="1" smtClean="0"/>
              <a:t>оцінки</a:t>
            </a:r>
            <a:r>
              <a:rPr lang="ru-RU" dirty="0" smtClean="0"/>
              <a:t> за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роботи</a:t>
            </a:r>
            <a:r>
              <a:rPr lang="ru-RU" dirty="0" smtClean="0"/>
              <a:t>,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вимог</a:t>
            </a:r>
            <a:r>
              <a:rPr lang="ru-RU" dirty="0" smtClean="0"/>
              <a:t>, </a:t>
            </a:r>
            <a:r>
              <a:rPr lang="ru-RU" dirty="0" err="1" smtClean="0"/>
              <a:t>пов”язаних</a:t>
            </a:r>
            <a:r>
              <a:rPr lang="ru-RU" dirty="0" smtClean="0"/>
              <a:t> з </a:t>
            </a:r>
            <a:r>
              <a:rPr lang="ru-RU" dirty="0" err="1" smtClean="0"/>
              <a:t>педагогічною</a:t>
            </a:r>
            <a:r>
              <a:rPr lang="ru-RU" dirty="0" smtClean="0"/>
              <a:t> </a:t>
            </a:r>
            <a:r>
              <a:rPr lang="ru-RU" dirty="0" err="1" smtClean="0"/>
              <a:t>діяльністю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Ознайомлена</a:t>
            </a:r>
            <a:r>
              <a:rPr lang="ru-RU" dirty="0" smtClean="0"/>
              <a:t>                                                                                       Богдан Л.В.</a:t>
            </a:r>
          </a:p>
          <a:p>
            <a:r>
              <a:rPr lang="ru-RU" dirty="0" smtClean="0"/>
              <a:t>Директор	</a:t>
            </a:r>
            <a:r>
              <a:rPr lang="ru-RU" dirty="0" err="1" smtClean="0"/>
              <a:t>Шишко</a:t>
            </a:r>
            <a:r>
              <a:rPr lang="ru-RU" dirty="0" smtClean="0"/>
              <a:t> Т.С.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7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904656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                                                                                        ЗВІТ</a:t>
            </a:r>
          </a:p>
          <a:p>
            <a:r>
              <a:rPr lang="ru-RU" dirty="0" smtClean="0"/>
              <a:t>                                  про </a:t>
            </a:r>
            <a:r>
              <a:rPr lang="ru-RU" dirty="0" err="1" smtClean="0"/>
              <a:t>проходження</a:t>
            </a:r>
            <a:r>
              <a:rPr lang="ru-RU" dirty="0" smtClean="0"/>
              <a:t> 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 (</a:t>
            </a:r>
            <a:r>
              <a:rPr lang="ru-RU" dirty="0" err="1" smtClean="0"/>
              <a:t>дистанційно</a:t>
            </a:r>
            <a:r>
              <a:rPr lang="ru-RU" dirty="0" smtClean="0"/>
              <a:t>) 2021р. року</a:t>
            </a:r>
          </a:p>
          <a:p>
            <a:r>
              <a:rPr lang="ru-RU" dirty="0" smtClean="0"/>
              <a:t>                                        </a:t>
            </a:r>
            <a:r>
              <a:rPr lang="ru-RU" dirty="0" err="1" smtClean="0"/>
              <a:t>вихователя</a:t>
            </a:r>
            <a:r>
              <a:rPr lang="ru-RU" dirty="0" smtClean="0"/>
              <a:t> 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підрозділу</a:t>
            </a:r>
            <a:r>
              <a:rPr lang="ru-RU" dirty="0" smtClean="0"/>
              <a:t> </a:t>
            </a:r>
            <a:r>
              <a:rPr lang="ru-RU" dirty="0" err="1" smtClean="0"/>
              <a:t>Сильнівської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endParaRPr lang="ru-RU" dirty="0" smtClean="0"/>
          </a:p>
          <a:p>
            <a:r>
              <a:rPr lang="ru-RU" dirty="0" smtClean="0"/>
              <a:t>                                                                    Богдан </a:t>
            </a:r>
            <a:r>
              <a:rPr lang="ru-RU" dirty="0" err="1" smtClean="0"/>
              <a:t>Людмили</a:t>
            </a:r>
            <a:r>
              <a:rPr lang="ru-RU" dirty="0" smtClean="0"/>
              <a:t> </a:t>
            </a:r>
            <a:r>
              <a:rPr lang="ru-RU" dirty="0" err="1" smtClean="0"/>
              <a:t>Валеріївни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</a:t>
            </a:r>
          </a:p>
          <a:p>
            <a:r>
              <a:rPr lang="ru-RU" dirty="0" smtClean="0"/>
              <a:t>   З метою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професійної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 </a:t>
            </a:r>
            <a:r>
              <a:rPr lang="ru-RU" dirty="0" err="1" smtClean="0"/>
              <a:t>впродовж</a:t>
            </a:r>
            <a:r>
              <a:rPr lang="ru-RU" dirty="0" smtClean="0"/>
              <a:t> 2020-2021 </a:t>
            </a:r>
            <a:r>
              <a:rPr lang="ru-RU" dirty="0" err="1" smtClean="0"/>
              <a:t>р.р</a:t>
            </a:r>
            <a:r>
              <a:rPr lang="ru-RU" dirty="0" smtClean="0"/>
              <a:t>.  </a:t>
            </a:r>
            <a:r>
              <a:rPr lang="ru-RU" dirty="0" err="1" smtClean="0"/>
              <a:t>переглянула</a:t>
            </a:r>
            <a:r>
              <a:rPr lang="ru-RU" dirty="0" smtClean="0"/>
              <a:t> та </a:t>
            </a:r>
            <a:r>
              <a:rPr lang="ru-RU" dirty="0" err="1" smtClean="0"/>
              <a:t>прослухала</a:t>
            </a:r>
            <a:r>
              <a:rPr lang="ru-RU" dirty="0" smtClean="0"/>
              <a:t>  ряд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 форм,  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теоретичні</a:t>
            </a:r>
            <a:r>
              <a:rPr lang="ru-RU" dirty="0" smtClean="0"/>
              <a:t> та </a:t>
            </a:r>
            <a:r>
              <a:rPr lang="ru-RU" dirty="0" err="1" smtClean="0"/>
              <a:t>практичні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та </a:t>
            </a:r>
            <a:r>
              <a:rPr lang="ru-RU" dirty="0" err="1" smtClean="0"/>
              <a:t>навички</a:t>
            </a:r>
            <a:r>
              <a:rPr lang="ru-RU" dirty="0" smtClean="0"/>
              <a:t>, 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успішно</a:t>
            </a:r>
            <a:r>
              <a:rPr lang="ru-RU" dirty="0" smtClean="0"/>
              <a:t> </a:t>
            </a:r>
            <a:r>
              <a:rPr lang="ru-RU" dirty="0" err="1" smtClean="0"/>
              <a:t>пройшла</a:t>
            </a:r>
            <a:r>
              <a:rPr lang="ru-RU" dirty="0" smtClean="0"/>
              <a:t>  </a:t>
            </a:r>
            <a:r>
              <a:rPr lang="ru-RU" dirty="0" err="1" smtClean="0"/>
              <a:t>тестування</a:t>
            </a:r>
            <a:r>
              <a:rPr lang="ru-RU" dirty="0" smtClean="0"/>
              <a:t>  з ряду  </a:t>
            </a:r>
            <a:r>
              <a:rPr lang="ru-RU" dirty="0" err="1" smtClean="0"/>
              <a:t>вебінарів</a:t>
            </a:r>
            <a:r>
              <a:rPr lang="ru-RU" dirty="0" smtClean="0"/>
              <a:t> , </a:t>
            </a:r>
            <a:r>
              <a:rPr lang="ru-RU" dirty="0" err="1" smtClean="0"/>
              <a:t>що</a:t>
            </a:r>
            <a:r>
              <a:rPr lang="ru-RU" dirty="0" smtClean="0"/>
              <a:t>  </a:t>
            </a:r>
            <a:r>
              <a:rPr lang="ru-RU" dirty="0" err="1" smtClean="0"/>
              <a:t>підтверджую</a:t>
            </a:r>
            <a:r>
              <a:rPr lang="ru-RU" dirty="0" smtClean="0"/>
              <a:t>  </a:t>
            </a:r>
            <a:r>
              <a:rPr lang="ru-RU" dirty="0" err="1" smtClean="0"/>
              <a:t>сертифікатами</a:t>
            </a:r>
            <a:r>
              <a:rPr lang="ru-RU" dirty="0" smtClean="0"/>
              <a:t> та </a:t>
            </a:r>
            <a:r>
              <a:rPr lang="ru-RU" dirty="0" err="1" smtClean="0"/>
              <a:t>програмами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 </a:t>
            </a:r>
            <a:r>
              <a:rPr lang="ru-RU" dirty="0" err="1" smtClean="0"/>
              <a:t>педагогічних</a:t>
            </a:r>
            <a:r>
              <a:rPr lang="ru-RU" dirty="0" smtClean="0"/>
              <a:t> та </a:t>
            </a:r>
            <a:r>
              <a:rPr lang="ru-RU" dirty="0" err="1" smtClean="0"/>
              <a:t>науково-педагогічних</a:t>
            </a:r>
            <a:r>
              <a:rPr lang="ru-RU" dirty="0" smtClean="0"/>
              <a:t> </a:t>
            </a:r>
            <a:r>
              <a:rPr lang="ru-RU" dirty="0" err="1" smtClean="0"/>
              <a:t>працівників</a:t>
            </a:r>
            <a:r>
              <a:rPr lang="ru-RU" dirty="0" smtClean="0"/>
              <a:t> для </a:t>
            </a:r>
            <a:r>
              <a:rPr lang="ru-RU" dirty="0" err="1" smtClean="0"/>
              <a:t>роботи</a:t>
            </a:r>
            <a:r>
              <a:rPr lang="ru-RU" dirty="0" smtClean="0"/>
              <a:t> у закладах </a:t>
            </a:r>
            <a:r>
              <a:rPr lang="ru-RU" dirty="0" err="1" smtClean="0"/>
              <a:t>освіти</a:t>
            </a:r>
            <a:r>
              <a:rPr lang="ru-RU" dirty="0" smtClean="0"/>
              <a:t> (за видом </a:t>
            </a:r>
            <a:r>
              <a:rPr lang="ru-RU" dirty="0" err="1" smtClean="0"/>
              <a:t>освітньої</a:t>
            </a:r>
            <a:r>
              <a:rPr lang="ru-RU" dirty="0" smtClean="0"/>
              <a:t> </a:t>
            </a:r>
            <a:r>
              <a:rPr lang="ru-RU" dirty="0" err="1" smtClean="0"/>
              <a:t>послуги</a:t>
            </a:r>
            <a:r>
              <a:rPr lang="ru-RU" dirty="0" smtClean="0"/>
              <a:t> «ВЕБІНАР») .                              </a:t>
            </a:r>
          </a:p>
          <a:p>
            <a:r>
              <a:rPr lang="ru-RU" dirty="0" smtClean="0"/>
              <a:t>   </a:t>
            </a:r>
            <a:r>
              <a:rPr lang="ru-RU" dirty="0" err="1" smtClean="0"/>
              <a:t>Переглянувши</a:t>
            </a:r>
            <a:r>
              <a:rPr lang="ru-RU" dirty="0" smtClean="0"/>
              <a:t> </a:t>
            </a:r>
            <a:r>
              <a:rPr lang="ru-RU" dirty="0" err="1" smtClean="0"/>
              <a:t>вебінари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“</a:t>
            </a:r>
            <a:r>
              <a:rPr lang="ru-RU" dirty="0" err="1" smtClean="0"/>
              <a:t>Формуємо</a:t>
            </a:r>
            <a:r>
              <a:rPr lang="ru-RU" dirty="0" smtClean="0"/>
              <a:t> </a:t>
            </a:r>
            <a:r>
              <a:rPr lang="ru-RU" dirty="0" err="1" smtClean="0"/>
              <a:t>математичну</a:t>
            </a:r>
            <a:r>
              <a:rPr lang="ru-RU" dirty="0" smtClean="0"/>
              <a:t> </a:t>
            </a:r>
            <a:r>
              <a:rPr lang="ru-RU" dirty="0" err="1" smtClean="0"/>
              <a:t>компетентність</a:t>
            </a:r>
            <a:r>
              <a:rPr lang="ru-RU" dirty="0" smtClean="0"/>
              <a:t> у </a:t>
            </a:r>
            <a:r>
              <a:rPr lang="ru-RU" dirty="0" err="1" smtClean="0"/>
              <a:t>дошкільників</a:t>
            </a:r>
            <a:r>
              <a:rPr lang="ru-RU" dirty="0" smtClean="0"/>
              <a:t>” </a:t>
            </a:r>
            <a:r>
              <a:rPr lang="ru-RU" dirty="0" err="1" smtClean="0"/>
              <a:t>здобула</a:t>
            </a:r>
            <a:r>
              <a:rPr lang="ru-RU" dirty="0" smtClean="0"/>
              <a:t> </a:t>
            </a:r>
            <a:r>
              <a:rPr lang="ru-RU" dirty="0" err="1" smtClean="0"/>
              <a:t>обізнаність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новітніми</a:t>
            </a:r>
            <a:r>
              <a:rPr lang="ru-RU" dirty="0" smtClean="0"/>
              <a:t> </a:t>
            </a:r>
            <a:r>
              <a:rPr lang="ru-RU" dirty="0" err="1" smtClean="0"/>
              <a:t>методичними</a:t>
            </a:r>
            <a:r>
              <a:rPr lang="ru-RU" dirty="0" smtClean="0"/>
              <a:t> </a:t>
            </a:r>
            <a:r>
              <a:rPr lang="ru-RU" dirty="0" err="1" smtClean="0"/>
              <a:t>розробками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сприяють</a:t>
            </a:r>
            <a:r>
              <a:rPr lang="ru-RU" dirty="0" smtClean="0"/>
              <a:t> </a:t>
            </a:r>
            <a:r>
              <a:rPr lang="ru-RU" dirty="0" err="1" smtClean="0"/>
              <a:t>цілісному</a:t>
            </a:r>
            <a:r>
              <a:rPr lang="ru-RU" dirty="0" smtClean="0"/>
              <a:t> </a:t>
            </a:r>
            <a:r>
              <a:rPr lang="ru-RU" dirty="0" err="1" smtClean="0"/>
              <a:t>індивідуально-особистісному</a:t>
            </a:r>
            <a:r>
              <a:rPr lang="ru-RU" dirty="0" smtClean="0"/>
              <a:t> </a:t>
            </a:r>
            <a:r>
              <a:rPr lang="ru-RU" dirty="0" err="1" smtClean="0"/>
              <a:t>становленню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; </a:t>
            </a:r>
            <a:r>
              <a:rPr lang="ru-RU" dirty="0" err="1" smtClean="0"/>
              <a:t>уміння</a:t>
            </a:r>
            <a:r>
              <a:rPr lang="ru-RU" dirty="0" smtClean="0"/>
              <a:t> </a:t>
            </a:r>
            <a:r>
              <a:rPr lang="ru-RU" dirty="0" err="1" smtClean="0"/>
              <a:t>застосовувати</a:t>
            </a:r>
            <a:r>
              <a:rPr lang="ru-RU" dirty="0" smtClean="0"/>
              <a:t> </a:t>
            </a:r>
            <a:r>
              <a:rPr lang="ru-RU" dirty="0" err="1" smtClean="0"/>
              <a:t>методичні</a:t>
            </a:r>
            <a:r>
              <a:rPr lang="ru-RU" dirty="0" smtClean="0"/>
              <a:t> </a:t>
            </a:r>
            <a:r>
              <a:rPr lang="ru-RU" dirty="0" err="1" smtClean="0"/>
              <a:t>розробки</a:t>
            </a:r>
            <a:r>
              <a:rPr lang="ru-RU" dirty="0" smtClean="0"/>
              <a:t> для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творчого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 та </a:t>
            </a:r>
            <a:r>
              <a:rPr lang="ru-RU" dirty="0" err="1" smtClean="0"/>
              <a:t>ключових</a:t>
            </a:r>
            <a:r>
              <a:rPr lang="ru-RU" dirty="0" smtClean="0"/>
              <a:t> компетентностей у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;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 smtClean="0"/>
              <a:t>планувати</a:t>
            </a:r>
            <a:r>
              <a:rPr lang="ru-RU" dirty="0" smtClean="0"/>
              <a:t> </a:t>
            </a:r>
            <a:r>
              <a:rPr lang="ru-RU" dirty="0" err="1" smtClean="0"/>
              <a:t>заняття</a:t>
            </a:r>
            <a:r>
              <a:rPr lang="ru-RU" dirty="0" smtClean="0"/>
              <a:t> </a:t>
            </a:r>
            <a:r>
              <a:rPr lang="ru-RU" dirty="0" err="1" smtClean="0"/>
              <a:t>побудовані</a:t>
            </a:r>
            <a:r>
              <a:rPr lang="ru-RU" dirty="0" smtClean="0"/>
              <a:t> на методах </a:t>
            </a:r>
            <a:r>
              <a:rPr lang="ru-RU" dirty="0" err="1" smtClean="0"/>
              <a:t>теорії</a:t>
            </a:r>
            <a:r>
              <a:rPr lang="ru-RU" dirty="0" smtClean="0"/>
              <a:t> </a:t>
            </a:r>
            <a:r>
              <a:rPr lang="ru-RU" dirty="0" err="1" smtClean="0"/>
              <a:t>розв'язання</a:t>
            </a:r>
            <a:r>
              <a:rPr lang="ru-RU" dirty="0" smtClean="0"/>
              <a:t> </a:t>
            </a:r>
            <a:r>
              <a:rPr lang="ru-RU" dirty="0" err="1" smtClean="0"/>
              <a:t>винахідницьких</a:t>
            </a:r>
            <a:r>
              <a:rPr lang="ru-RU" dirty="0" smtClean="0"/>
              <a:t> задач.</a:t>
            </a:r>
          </a:p>
          <a:p>
            <a:r>
              <a:rPr lang="ru-RU" dirty="0" smtClean="0"/>
              <a:t>   Взявши участь у </a:t>
            </a:r>
            <a:r>
              <a:rPr lang="ru-RU" dirty="0" err="1" smtClean="0"/>
              <a:t>марафоні</a:t>
            </a:r>
            <a:r>
              <a:rPr lang="ru-RU" dirty="0" smtClean="0"/>
              <a:t> «</a:t>
            </a:r>
            <a:r>
              <a:rPr lang="ru-RU" dirty="0" err="1" smtClean="0"/>
              <a:t>Траєкторія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сучасного</a:t>
            </a:r>
            <a:r>
              <a:rPr lang="ru-RU" dirty="0" smtClean="0"/>
              <a:t> педагога»,   </a:t>
            </a:r>
            <a:r>
              <a:rPr lang="ru-RU" dirty="0" err="1" smtClean="0"/>
              <a:t>познайомилася</a:t>
            </a:r>
            <a:r>
              <a:rPr lang="ru-RU" dirty="0" smtClean="0"/>
              <a:t> з </a:t>
            </a:r>
            <a:r>
              <a:rPr lang="ru-RU" dirty="0" err="1" smtClean="0"/>
              <a:t>тенденціями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і </a:t>
            </a:r>
            <a:r>
              <a:rPr lang="ru-RU" dirty="0" err="1" smtClean="0"/>
              <a:t>поповнила</a:t>
            </a:r>
            <a:r>
              <a:rPr lang="ru-RU" dirty="0" smtClean="0"/>
              <a:t> свою </a:t>
            </a:r>
            <a:r>
              <a:rPr lang="ru-RU" dirty="0" err="1" smtClean="0"/>
              <a:t>професійну</a:t>
            </a:r>
            <a:r>
              <a:rPr lang="ru-RU" dirty="0" smtClean="0"/>
              <a:t> </a:t>
            </a:r>
            <a:r>
              <a:rPr lang="ru-RU" dirty="0" err="1" smtClean="0"/>
              <a:t>скарбничку</a:t>
            </a:r>
            <a:r>
              <a:rPr lang="ru-RU" dirty="0" smtClean="0"/>
              <a:t>; </a:t>
            </a:r>
            <a:r>
              <a:rPr lang="ru-RU" dirty="0" err="1" smtClean="0"/>
              <a:t>оволоділа</a:t>
            </a:r>
            <a:r>
              <a:rPr lang="ru-RU" dirty="0" smtClean="0"/>
              <a:t> </a:t>
            </a:r>
            <a:r>
              <a:rPr lang="ru-RU" dirty="0" err="1" smtClean="0"/>
              <a:t>навичками</a:t>
            </a:r>
            <a:r>
              <a:rPr lang="ru-RU" dirty="0" smtClean="0"/>
              <a:t> </a:t>
            </a:r>
            <a:r>
              <a:rPr lang="ru-RU" dirty="0" err="1" smtClean="0"/>
              <a:t>користування</a:t>
            </a:r>
            <a:r>
              <a:rPr lang="ru-RU" dirty="0" smtClean="0"/>
              <a:t> генератором </a:t>
            </a:r>
            <a:r>
              <a:rPr lang="ru-RU" dirty="0" err="1" smtClean="0"/>
              <a:t>динамічних</a:t>
            </a:r>
            <a:r>
              <a:rPr lang="ru-RU" dirty="0" smtClean="0"/>
              <a:t> </a:t>
            </a:r>
            <a:r>
              <a:rPr lang="en-US" dirty="0" smtClean="0"/>
              <a:t>QR-</a:t>
            </a:r>
            <a:r>
              <a:rPr lang="ru-RU" dirty="0" err="1" smtClean="0"/>
              <a:t>кодів</a:t>
            </a:r>
            <a:r>
              <a:rPr lang="ru-RU" dirty="0" smtClean="0"/>
              <a:t>;  </a:t>
            </a:r>
            <a:r>
              <a:rPr lang="ru-RU" dirty="0" err="1" smtClean="0"/>
              <a:t>спробувала</a:t>
            </a:r>
            <a:r>
              <a:rPr lang="ru-RU" dirty="0" smtClean="0"/>
              <a:t> </a:t>
            </a:r>
            <a:r>
              <a:rPr lang="ru-RU" dirty="0" err="1" smtClean="0"/>
              <a:t>обмінятися</a:t>
            </a:r>
            <a:r>
              <a:rPr lang="ru-RU" dirty="0" smtClean="0"/>
              <a:t>  </a:t>
            </a:r>
            <a:r>
              <a:rPr lang="ru-RU" dirty="0" err="1" smtClean="0"/>
              <a:t>власними</a:t>
            </a:r>
            <a:r>
              <a:rPr lang="ru-RU" dirty="0" smtClean="0"/>
              <a:t> думками, новинами; </a:t>
            </a:r>
            <a:r>
              <a:rPr lang="ru-RU" dirty="0" err="1" smtClean="0"/>
              <a:t>активізувала</a:t>
            </a:r>
            <a:r>
              <a:rPr lang="ru-RU" dirty="0" smtClean="0"/>
              <a:t>   свою </a:t>
            </a:r>
            <a:r>
              <a:rPr lang="ru-RU" dirty="0" err="1" smtClean="0"/>
              <a:t>пізнавальну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як </a:t>
            </a:r>
            <a:r>
              <a:rPr lang="ru-RU" dirty="0" err="1" smtClean="0"/>
              <a:t>вихователь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</a:t>
            </a:r>
            <a:r>
              <a:rPr lang="ru-RU" dirty="0" err="1" smtClean="0"/>
              <a:t>Долучившись</a:t>
            </a:r>
            <a:r>
              <a:rPr lang="ru-RU" dirty="0" smtClean="0"/>
              <a:t> до марафону “ Толерантна </a:t>
            </a:r>
            <a:r>
              <a:rPr lang="ru-RU" dirty="0" err="1" smtClean="0"/>
              <a:t>освіта</a:t>
            </a:r>
            <a:r>
              <a:rPr lang="ru-RU" dirty="0" smtClean="0"/>
              <a:t>- </a:t>
            </a:r>
            <a:r>
              <a:rPr lang="ru-RU" dirty="0" err="1" smtClean="0"/>
              <a:t>запорука</a:t>
            </a:r>
            <a:r>
              <a:rPr lang="ru-RU" dirty="0" smtClean="0"/>
              <a:t> здорового </a:t>
            </a:r>
            <a:r>
              <a:rPr lang="ru-RU" dirty="0" err="1" smtClean="0"/>
              <a:t>суспільства</a:t>
            </a:r>
            <a:r>
              <a:rPr lang="ru-RU" dirty="0" smtClean="0"/>
              <a:t>” </a:t>
            </a:r>
            <a:r>
              <a:rPr lang="ru-RU" dirty="0" err="1" smtClean="0"/>
              <a:t>підвищила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педагогічної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; </a:t>
            </a:r>
            <a:r>
              <a:rPr lang="ru-RU" dirty="0" err="1" smtClean="0"/>
              <a:t>удосконалила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самопізнання</a:t>
            </a:r>
            <a:r>
              <a:rPr lang="ru-RU" dirty="0" smtClean="0"/>
              <a:t> і </a:t>
            </a:r>
            <a:r>
              <a:rPr lang="ru-RU" dirty="0" err="1" smtClean="0"/>
              <a:t>рефлексії</a:t>
            </a:r>
            <a:r>
              <a:rPr lang="ru-RU" dirty="0" smtClean="0"/>
              <a:t>; </a:t>
            </a:r>
            <a:r>
              <a:rPr lang="ru-RU" dirty="0" err="1" smtClean="0"/>
              <a:t>працювала</a:t>
            </a:r>
            <a:r>
              <a:rPr lang="ru-RU" dirty="0" smtClean="0"/>
              <a:t> над </a:t>
            </a:r>
            <a:r>
              <a:rPr lang="ru-RU" dirty="0" err="1" smtClean="0"/>
              <a:t>формуванням</a:t>
            </a:r>
            <a:r>
              <a:rPr lang="ru-RU" dirty="0" smtClean="0"/>
              <a:t>  таких </a:t>
            </a:r>
            <a:r>
              <a:rPr lang="ru-RU" dirty="0" err="1" smtClean="0"/>
              <a:t>важливих</a:t>
            </a:r>
            <a:r>
              <a:rPr lang="ru-RU" dirty="0" smtClean="0"/>
              <a:t> </a:t>
            </a:r>
            <a:r>
              <a:rPr lang="ru-RU" dirty="0" err="1" smtClean="0"/>
              <a:t>якостей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педагога, як </a:t>
            </a:r>
            <a:r>
              <a:rPr lang="ru-RU" dirty="0" err="1" smtClean="0"/>
              <a:t>самоповага</a:t>
            </a:r>
            <a:r>
              <a:rPr lang="ru-RU" dirty="0" smtClean="0"/>
              <a:t>, </a:t>
            </a:r>
            <a:r>
              <a:rPr lang="ru-RU" dirty="0" err="1" smtClean="0"/>
              <a:t>впевненість</a:t>
            </a:r>
            <a:r>
              <a:rPr lang="ru-RU" dirty="0" smtClean="0"/>
              <a:t> у </a:t>
            </a:r>
            <a:r>
              <a:rPr lang="ru-RU" dirty="0" err="1" smtClean="0"/>
              <a:t>собі</a:t>
            </a:r>
            <a:r>
              <a:rPr lang="ru-RU" dirty="0" smtClean="0"/>
              <a:t>, </a:t>
            </a:r>
            <a:r>
              <a:rPr lang="ru-RU" dirty="0" err="1" smtClean="0"/>
              <a:t>комунікативність</a:t>
            </a:r>
            <a:r>
              <a:rPr lang="ru-RU" dirty="0" smtClean="0"/>
              <a:t>, </a:t>
            </a:r>
            <a:r>
              <a:rPr lang="ru-RU" dirty="0" err="1" smtClean="0"/>
              <a:t>мобільність</a:t>
            </a:r>
            <a:r>
              <a:rPr lang="ru-RU" dirty="0" smtClean="0"/>
              <a:t>;  </a:t>
            </a:r>
            <a:r>
              <a:rPr lang="ru-RU" dirty="0" err="1" smtClean="0"/>
              <a:t>набула</a:t>
            </a: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 smtClean="0"/>
              <a:t>самостійно</a:t>
            </a:r>
            <a:r>
              <a:rPr lang="ru-RU" dirty="0" smtClean="0"/>
              <a:t> </a:t>
            </a:r>
            <a:r>
              <a:rPr lang="ru-RU" dirty="0" err="1" smtClean="0"/>
              <a:t>навчатися</a:t>
            </a:r>
            <a:r>
              <a:rPr lang="ru-RU" dirty="0" smtClean="0"/>
              <a:t> та </a:t>
            </a:r>
            <a:r>
              <a:rPr lang="ru-RU" dirty="0" err="1" smtClean="0"/>
              <a:t>розвивати</a:t>
            </a:r>
            <a:r>
              <a:rPr lang="ru-RU" dirty="0" smtClean="0"/>
              <a:t> </a:t>
            </a:r>
            <a:r>
              <a:rPr lang="ru-RU" dirty="0" err="1" smtClean="0"/>
              <a:t>особистісний</a:t>
            </a:r>
            <a:r>
              <a:rPr lang="ru-RU" dirty="0" smtClean="0"/>
              <a:t> </a:t>
            </a:r>
            <a:r>
              <a:rPr lang="ru-RU" dirty="0" err="1" smtClean="0"/>
              <a:t>потенціал</a:t>
            </a:r>
            <a:r>
              <a:rPr lang="ru-RU" dirty="0" smtClean="0"/>
              <a:t>; </a:t>
            </a:r>
            <a:r>
              <a:rPr lang="ru-RU" dirty="0" err="1" smtClean="0"/>
              <a:t>вдосконалила</a:t>
            </a:r>
            <a:r>
              <a:rPr lang="ru-RU" dirty="0" smtClean="0"/>
              <a:t> </a:t>
            </a:r>
            <a:r>
              <a:rPr lang="ru-RU" dirty="0" err="1" smtClean="0"/>
              <a:t>обізнаність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новітніми</a:t>
            </a:r>
            <a:r>
              <a:rPr lang="ru-RU" dirty="0" smtClean="0"/>
              <a:t> </a:t>
            </a:r>
            <a:r>
              <a:rPr lang="ru-RU" dirty="0" err="1" smtClean="0"/>
              <a:t>науково</a:t>
            </a:r>
            <a:r>
              <a:rPr lang="ru-RU" dirty="0" smtClean="0"/>
              <a:t> </a:t>
            </a:r>
            <a:r>
              <a:rPr lang="ru-RU" dirty="0" err="1" smtClean="0"/>
              <a:t>обґрунтованими</a:t>
            </a:r>
            <a:r>
              <a:rPr lang="ru-RU" dirty="0" smtClean="0"/>
              <a:t> </a:t>
            </a:r>
            <a:r>
              <a:rPr lang="ru-RU" dirty="0" err="1" smtClean="0"/>
              <a:t>відомостями</a:t>
            </a:r>
            <a:r>
              <a:rPr lang="ru-RU" dirty="0" smtClean="0"/>
              <a:t> з </a:t>
            </a:r>
            <a:r>
              <a:rPr lang="ru-RU" dirty="0" err="1" smtClean="0"/>
              <a:t>педагогіки</a:t>
            </a:r>
            <a:r>
              <a:rPr lang="ru-RU" dirty="0" smtClean="0"/>
              <a:t>, </a:t>
            </a:r>
            <a:r>
              <a:rPr lang="ru-RU" dirty="0" err="1" smtClean="0"/>
              <a:t>психології</a:t>
            </a:r>
            <a:r>
              <a:rPr lang="ru-RU" dirty="0" smtClean="0"/>
              <a:t>, методик, </a:t>
            </a:r>
            <a:r>
              <a:rPr lang="ru-RU" dirty="0" err="1" smtClean="0"/>
              <a:t>інноватики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освітньо-розвивального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цілісному</a:t>
            </a:r>
            <a:r>
              <a:rPr lang="ru-RU" dirty="0" smtClean="0"/>
              <a:t> </a:t>
            </a:r>
            <a:r>
              <a:rPr lang="ru-RU" dirty="0" err="1" smtClean="0"/>
              <a:t>індивідуально-особистісному</a:t>
            </a:r>
            <a:r>
              <a:rPr lang="ru-RU" dirty="0" smtClean="0"/>
              <a:t> </a:t>
            </a:r>
            <a:r>
              <a:rPr lang="ru-RU" dirty="0" err="1" smtClean="0"/>
              <a:t>становленню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;</a:t>
            </a:r>
          </a:p>
          <a:p>
            <a:endParaRPr lang="ru-RU" dirty="0" smtClean="0"/>
          </a:p>
          <a:p>
            <a:r>
              <a:rPr lang="ru-RU" dirty="0" err="1" smtClean="0"/>
              <a:t>Отримала</a:t>
            </a:r>
            <a:r>
              <a:rPr lang="ru-RU" dirty="0" smtClean="0"/>
              <a:t>:  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свідоцтва</a:t>
            </a:r>
            <a:r>
              <a:rPr lang="ru-RU" dirty="0" smtClean="0"/>
              <a:t>  за  </a:t>
            </a:r>
            <a:r>
              <a:rPr lang="ru-RU" dirty="0" err="1" smtClean="0"/>
              <a:t>публікацію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«</a:t>
            </a:r>
            <a:r>
              <a:rPr lang="ru-RU" dirty="0" err="1" smtClean="0"/>
              <a:t>Всеосвіта</a:t>
            </a:r>
            <a:r>
              <a:rPr lang="ru-RU" dirty="0" smtClean="0"/>
              <a:t>» </a:t>
            </a:r>
            <a:r>
              <a:rPr lang="ru-RU" dirty="0" err="1" smtClean="0"/>
              <a:t>методичних</a:t>
            </a:r>
            <a:r>
              <a:rPr lang="ru-RU" dirty="0" smtClean="0"/>
              <a:t> </a:t>
            </a:r>
            <a:r>
              <a:rPr lang="ru-RU" dirty="0" err="1" smtClean="0"/>
              <a:t>розробок</a:t>
            </a:r>
            <a:r>
              <a:rPr lang="ru-RU" dirty="0" smtClean="0"/>
              <a:t>: “</a:t>
            </a:r>
            <a:r>
              <a:rPr lang="ru-RU" dirty="0" err="1" smtClean="0"/>
              <a:t>Святий</a:t>
            </a:r>
            <a:r>
              <a:rPr lang="ru-RU" dirty="0" smtClean="0"/>
              <a:t> </a:t>
            </a:r>
            <a:r>
              <a:rPr lang="ru-RU" dirty="0" err="1" smtClean="0"/>
              <a:t>Миколаю,прийди</a:t>
            </a:r>
            <a:r>
              <a:rPr lang="ru-RU" dirty="0" smtClean="0"/>
              <a:t> до нас з раю “ (</a:t>
            </a:r>
            <a:r>
              <a:rPr lang="en-US" dirty="0" smtClean="0"/>
              <a:t>c</a:t>
            </a:r>
            <a:r>
              <a:rPr lang="ru-RU" dirty="0" err="1" smtClean="0"/>
              <a:t>ценарій</a:t>
            </a:r>
            <a:r>
              <a:rPr lang="ru-RU" dirty="0" smtClean="0"/>
              <a:t>); “</a:t>
            </a: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крокує</a:t>
            </a:r>
            <a:r>
              <a:rPr lang="ru-RU" dirty="0" smtClean="0"/>
              <a:t> по </a:t>
            </a:r>
            <a:r>
              <a:rPr lang="ru-RU" dirty="0" err="1" smtClean="0"/>
              <a:t>землі</a:t>
            </a:r>
            <a:r>
              <a:rPr lang="ru-RU" dirty="0" smtClean="0"/>
              <a:t>”(</a:t>
            </a:r>
            <a:r>
              <a:rPr lang="ru-RU" dirty="0" err="1" smtClean="0"/>
              <a:t>сценарій</a:t>
            </a:r>
            <a:r>
              <a:rPr lang="ru-RU" dirty="0" smtClean="0"/>
              <a:t>); ”</a:t>
            </a:r>
            <a:r>
              <a:rPr lang="ru-RU" dirty="0" err="1" smtClean="0"/>
              <a:t>Веснонька</a:t>
            </a:r>
            <a:r>
              <a:rPr lang="ru-RU" dirty="0" smtClean="0"/>
              <a:t> </a:t>
            </a:r>
            <a:r>
              <a:rPr lang="ru-RU" dirty="0" err="1" smtClean="0"/>
              <a:t>прийшла</a:t>
            </a:r>
            <a:r>
              <a:rPr lang="ru-RU" dirty="0" smtClean="0"/>
              <a:t> і нам свято принесла”(</a:t>
            </a:r>
            <a:r>
              <a:rPr lang="ru-RU" dirty="0" err="1" smtClean="0"/>
              <a:t>сценарій</a:t>
            </a:r>
            <a:r>
              <a:rPr lang="ru-RU" dirty="0" smtClean="0"/>
              <a:t>); “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логічного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 у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”(</a:t>
            </a:r>
            <a:r>
              <a:rPr lang="ru-RU" dirty="0" err="1" smtClean="0"/>
              <a:t>пам</a:t>
            </a:r>
            <a:r>
              <a:rPr lang="ru-RU" dirty="0" smtClean="0"/>
              <a:t>*</a:t>
            </a:r>
            <a:r>
              <a:rPr lang="ru-RU" dirty="0" err="1" smtClean="0"/>
              <a:t>ятка</a:t>
            </a:r>
            <a:r>
              <a:rPr lang="ru-RU" dirty="0" smtClean="0"/>
              <a:t> для </a:t>
            </a:r>
            <a:r>
              <a:rPr lang="ru-RU" dirty="0" err="1" smtClean="0"/>
              <a:t>батьків</a:t>
            </a:r>
            <a:r>
              <a:rPr lang="ru-RU" dirty="0" smtClean="0"/>
              <a:t>)   та </a:t>
            </a:r>
            <a:r>
              <a:rPr lang="ru-RU" dirty="0" err="1" smtClean="0"/>
              <a:t>інші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подяку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проекту “</a:t>
            </a:r>
            <a:r>
              <a:rPr lang="ru-RU" dirty="0" err="1" smtClean="0"/>
              <a:t>Всеосвіта</a:t>
            </a:r>
            <a:r>
              <a:rPr lang="ru-RU" dirty="0" smtClean="0"/>
              <a:t>” за </a:t>
            </a:r>
            <a:r>
              <a:rPr lang="ru-RU" dirty="0" err="1" smtClean="0"/>
              <a:t>вагомий</a:t>
            </a:r>
            <a:r>
              <a:rPr lang="ru-RU" dirty="0" smtClean="0"/>
              <a:t> </a:t>
            </a:r>
            <a:r>
              <a:rPr lang="ru-RU" dirty="0" err="1" smtClean="0"/>
              <a:t>внесок</a:t>
            </a:r>
            <a:r>
              <a:rPr lang="ru-RU" dirty="0" smtClean="0"/>
              <a:t> у </a:t>
            </a:r>
            <a:r>
              <a:rPr lang="ru-RU" dirty="0" err="1" smtClean="0"/>
              <a:t>розвиток</a:t>
            </a:r>
            <a:r>
              <a:rPr lang="ru-RU" dirty="0" smtClean="0"/>
              <a:t> онлайн </a:t>
            </a:r>
            <a:r>
              <a:rPr lang="ru-RU" dirty="0" err="1" smtClean="0"/>
              <a:t>бібліотеки</a:t>
            </a:r>
            <a:r>
              <a:rPr lang="ru-RU" dirty="0" smtClean="0"/>
              <a:t> </a:t>
            </a:r>
            <a:r>
              <a:rPr lang="ru-RU" dirty="0" err="1" smtClean="0"/>
              <a:t>методичних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Пройшовши</a:t>
            </a:r>
            <a:r>
              <a:rPr lang="ru-RU" dirty="0" smtClean="0"/>
              <a:t>  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 (</a:t>
            </a:r>
            <a:r>
              <a:rPr lang="ru-RU" dirty="0" err="1" smtClean="0"/>
              <a:t>дистанційно</a:t>
            </a:r>
            <a:r>
              <a:rPr lang="ru-RU" dirty="0" smtClean="0"/>
              <a:t>),  я </a:t>
            </a:r>
            <a:r>
              <a:rPr lang="ru-RU" dirty="0" err="1" smtClean="0"/>
              <a:t>раціонально</a:t>
            </a:r>
            <a:r>
              <a:rPr lang="ru-RU" dirty="0" smtClean="0"/>
              <a:t> </a:t>
            </a:r>
            <a:r>
              <a:rPr lang="ru-RU" dirty="0" err="1" smtClean="0"/>
              <a:t>використала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час.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2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6032"/>
          </a:xfrm>
        </p:spPr>
      </p:pic>
    </p:spTree>
    <p:extLst>
      <p:ext uri="{BB962C8B-B14F-4D97-AF65-F5344CB8AC3E}">
        <p14:creationId xmlns:p14="http://schemas.microsoft.com/office/powerpoint/2010/main" val="11340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708919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МОЇ ДОСЯГНЕННЯ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2020-2021р</a:t>
            </a:r>
            <a:r>
              <a:rPr lang="uk-UA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</TotalTime>
  <Words>669</Words>
  <Application>Microsoft Office PowerPoint</Application>
  <PresentationFormat>Экран (4:3)</PresentationFormat>
  <Paragraphs>63</Paragraphs>
  <Slides>22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PDF</vt:lpstr>
      <vt:lpstr>АТЕСТАЦІЯ 2020-2021р.</vt:lpstr>
      <vt:lpstr>Презентация PowerPoint</vt:lpstr>
      <vt:lpstr>Богдан Людмила Валеріївна Освіта:магістр дошкільної освіти. Спеціальність:організатор дошкільної  освіти, логопед, організатор спеціальної та інклюзивної освіти дошкільного підрозділу Сильнівської гімназії  Головненської ОТГ  Ковельського району  Волинської області  Педагогічний стаж роботи:26р.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МОЇ ДОСЯГНЕННЯ 2020-2021р.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МОЇ ДОСЯГНЕННЯ 2020-2021р.</dc:title>
  <dc:creator>777</dc:creator>
  <cp:lastModifiedBy>777</cp:lastModifiedBy>
  <cp:revision>32</cp:revision>
  <dcterms:created xsi:type="dcterms:W3CDTF">2021-04-07T13:04:06Z</dcterms:created>
  <dcterms:modified xsi:type="dcterms:W3CDTF">2021-04-15T13:05:40Z</dcterms:modified>
</cp:coreProperties>
</file>