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102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2DEB4-84A4-4AC7-ACDF-DE710514E7D4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4B327-FC78-4B29-AA6C-15B1A5E14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023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2DEB4-84A4-4AC7-ACDF-DE710514E7D4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4B327-FC78-4B29-AA6C-15B1A5E14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677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2DEB4-84A4-4AC7-ACDF-DE710514E7D4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4B327-FC78-4B29-AA6C-15B1A5E14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642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2DEB4-84A4-4AC7-ACDF-DE710514E7D4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4B327-FC78-4B29-AA6C-15B1A5E14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851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2DEB4-84A4-4AC7-ACDF-DE710514E7D4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4B327-FC78-4B29-AA6C-15B1A5E14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725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2DEB4-84A4-4AC7-ACDF-DE710514E7D4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4B327-FC78-4B29-AA6C-15B1A5E14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1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2DEB4-84A4-4AC7-ACDF-DE710514E7D4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4B327-FC78-4B29-AA6C-15B1A5E14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830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2DEB4-84A4-4AC7-ACDF-DE710514E7D4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4B327-FC78-4B29-AA6C-15B1A5E14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361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2DEB4-84A4-4AC7-ACDF-DE710514E7D4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4B327-FC78-4B29-AA6C-15B1A5E14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951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2DEB4-84A4-4AC7-ACDF-DE710514E7D4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4B327-FC78-4B29-AA6C-15B1A5E14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799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2DEB4-84A4-4AC7-ACDF-DE710514E7D4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4B327-FC78-4B29-AA6C-15B1A5E14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549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2DEB4-84A4-4AC7-ACDF-DE710514E7D4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4B327-FC78-4B29-AA6C-15B1A5E14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9655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8686" y="5908036"/>
            <a:ext cx="7577428" cy="826593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Художній етюд про природу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553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5540" y="325720"/>
            <a:ext cx="8946541" cy="190948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таке етюд?</a:t>
            </a:r>
            <a:endParaRPr lang="ru-RU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56115" y="2670631"/>
            <a:ext cx="66416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ru-RU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француцької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мови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слово </a:t>
            </a:r>
            <a:r>
              <a:rPr lang="ru-RU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етюд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перекладається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як  </a:t>
            </a:r>
            <a:r>
              <a:rPr lang="ru-RU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вправа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вивчення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47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029" y="147410"/>
            <a:ext cx="10515600" cy="1325563"/>
          </a:xfrm>
        </p:spPr>
        <p:txBody>
          <a:bodyPr>
            <a:normAutofit/>
          </a:bodyPr>
          <a:lstStyle/>
          <a:p>
            <a:r>
              <a:rPr lang="uk-UA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образотворчому мистецтві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029" y="1472973"/>
            <a:ext cx="4571774" cy="25910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Етюд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твір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образотворчого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мистецтва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допоміжного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характеру,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виконаний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натури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571" y="1581603"/>
            <a:ext cx="6236420" cy="39024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658" y="3734215"/>
            <a:ext cx="3846285" cy="30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9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657" y="190954"/>
            <a:ext cx="10515600" cy="1325563"/>
          </a:xfrm>
        </p:spPr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музичному мистецтві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771" y="1390195"/>
            <a:ext cx="6415314" cy="19916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Етюд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невеликий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музичний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твір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віртуозного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характеру;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п’єса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навчального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характреу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застосовується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певний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технічний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прийом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shopen-etyud-21-op.25-9-babochka_(mp3CC.cc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79200" y="6027057"/>
            <a:ext cx="609600" cy="60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99085" y="6101024"/>
            <a:ext cx="3991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Фридерик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Шопен. Етюд №21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5224" y="190954"/>
            <a:ext cx="3919711" cy="55326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771" y="3523160"/>
            <a:ext cx="5224583" cy="333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5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629" y="219982"/>
            <a:ext cx="3733800" cy="1325563"/>
          </a:xfrm>
        </p:spPr>
        <p:txBody>
          <a:bodyPr>
            <a:normAutofit/>
          </a:bodyPr>
          <a:lstStyle/>
          <a:p>
            <a:r>
              <a:rPr lang="uk-UA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літературі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8915" y="1387035"/>
            <a:ext cx="9768114" cy="150130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Етюд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невеликий за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обсягом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переважно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безсюжетний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твір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настроєвого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характеру, в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якому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автор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подає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конкретну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картину,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фіксує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момент,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вихоплений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відтворює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внутрішній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стан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людини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нерідко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тлі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співзвучного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пейзажу.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464457" y="2888343"/>
            <a:ext cx="11263085" cy="370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7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Етюд В. Сухомлинського «Все в лісі співає»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2236" y="1524001"/>
            <a:ext cx="11148785" cy="4957763"/>
          </a:xfrm>
        </p:spPr>
        <p:txBody>
          <a:bodyPr>
            <a:normAutofit fontScale="85000" lnSpcReduction="20000"/>
          </a:bodyPr>
          <a:lstStyle/>
          <a:p>
            <a:pPr marL="0" indent="252000">
              <a:spcBef>
                <a:spcPts val="0"/>
              </a:spcBef>
              <a:buNone/>
            </a:pP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Навесні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ми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пішли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лісу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Зійшло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сонце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дихнув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легенький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вітерець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і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дерева в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лісі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заспівали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Кожне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співало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свою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пісню</a:t>
            </a:r>
            <a:r>
              <a:rPr lang="ru-RU" sz="3800" i="1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800" dirty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252000">
              <a:spcBef>
                <a:spcPts val="0"/>
              </a:spcBef>
              <a:buNone/>
            </a:pP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Береза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співала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ніжну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пісню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Слухаючи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цю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пісню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хотілося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підійти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білокорої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красуні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й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обняти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800" dirty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252000">
              <a:spcBef>
                <a:spcPts val="0"/>
              </a:spcBef>
              <a:buNone/>
            </a:pP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Дуб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співав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мужню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пісню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Коли ми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слухали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пісню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дуба, нам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хотілося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бути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сильними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відважними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800" dirty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252000">
              <a:spcBef>
                <a:spcPts val="0"/>
              </a:spcBef>
              <a:buNone/>
            </a:pP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Верба,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схилилась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над ставком,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співала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задумливу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пісню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Прислухаючись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пісні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верби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ми подумали,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прийде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осінь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листячко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дерев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осиплеться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800" dirty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252000">
              <a:spcBef>
                <a:spcPts val="0"/>
              </a:spcBef>
              <a:buNone/>
            </a:pP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Горобина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співала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тривожну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пісню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Ця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пісня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навіяла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Думку про темну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ніч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бурхливу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грозу,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якої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гнеться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тонка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горобина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немов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шукаючи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захисту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3800" dirty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252000">
              <a:spcBef>
                <a:spcPts val="0"/>
              </a:spcBef>
              <a:buNone/>
            </a:pP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Ось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пісні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почули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ми в </a:t>
            </a:r>
            <a:r>
              <a:rPr lang="ru-RU" sz="3800" i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лісі</a:t>
            </a:r>
            <a:r>
              <a:rPr lang="ru-RU" sz="3800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800" dirty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567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Складання власного етюду про весняну природу (наведені нижче питання допоможуть вам у цьому)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261054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uk-UA" sz="3200" dirty="0" smtClean="0"/>
              <a:t>Подивіться за вікно. Як змінилась природа з приходом весни?</a:t>
            </a:r>
          </a:p>
          <a:p>
            <a:r>
              <a:rPr lang="uk-UA" sz="3200" dirty="0"/>
              <a:t>Про що шепоче весняний вітер</a:t>
            </a:r>
            <a:r>
              <a:rPr lang="uk-UA" sz="3200" dirty="0" smtClean="0"/>
              <a:t>?</a:t>
            </a:r>
          </a:p>
          <a:p>
            <a:r>
              <a:rPr lang="uk-UA" sz="3200" dirty="0" smtClean="0"/>
              <a:t>Які дерева ви бачите? Що з ними зараз відбувається?</a:t>
            </a:r>
          </a:p>
          <a:p>
            <a:r>
              <a:rPr lang="uk-UA" sz="3200" dirty="0" smtClean="0"/>
              <a:t>Які квіти вже цвітуть? А які лише збираються розквітнути?</a:t>
            </a:r>
          </a:p>
          <a:p>
            <a:r>
              <a:rPr lang="uk-UA" sz="3200" dirty="0"/>
              <a:t>Якого кольору небо</a:t>
            </a:r>
            <a:r>
              <a:rPr lang="uk-UA" sz="3200" dirty="0" smtClean="0"/>
              <a:t>? Про що воно нам говорить?</a:t>
            </a:r>
            <a:endParaRPr lang="uk-UA" sz="3200" dirty="0"/>
          </a:p>
          <a:p>
            <a:r>
              <a:rPr lang="uk-UA" sz="3200" dirty="0" smtClean="0"/>
              <a:t>Як пахне навесні?</a:t>
            </a:r>
          </a:p>
          <a:p>
            <a:r>
              <a:rPr lang="uk-UA" sz="3200" dirty="0" smtClean="0"/>
              <a:t>А які звуки чути зранку, ввечері, вночі?</a:t>
            </a:r>
          </a:p>
        </p:txBody>
      </p:sp>
    </p:spTree>
    <p:extLst>
      <p:ext uri="{BB962C8B-B14F-4D97-AF65-F5344CB8AC3E}">
        <p14:creationId xmlns:p14="http://schemas.microsoft.com/office/powerpoint/2010/main" val="102221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</TotalTime>
  <Words>314</Words>
  <Application>Microsoft Office PowerPoint</Application>
  <PresentationFormat>Широкоэкранный</PresentationFormat>
  <Paragraphs>25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Художній етюд про природу</vt:lpstr>
      <vt:lpstr>Презентация PowerPoint</vt:lpstr>
      <vt:lpstr>В образотворчому мистецтві</vt:lpstr>
      <vt:lpstr>У музичному мистецтві</vt:lpstr>
      <vt:lpstr>В літературі</vt:lpstr>
      <vt:lpstr>Етюд В. Сухомлинського «Все в лісі співає»</vt:lpstr>
      <vt:lpstr>Складання власного етюду про весняну природу (наведені нижче питання допоможуть вам у цьому)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Художній етюд про природу</dc:title>
  <dc:creator>настя</dc:creator>
  <cp:lastModifiedBy>настя</cp:lastModifiedBy>
  <cp:revision>7</cp:revision>
  <dcterms:created xsi:type="dcterms:W3CDTF">2020-04-21T15:24:19Z</dcterms:created>
  <dcterms:modified xsi:type="dcterms:W3CDTF">2020-04-21T16:19:42Z</dcterms:modified>
</cp:coreProperties>
</file>