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0" r:id="rId4"/>
    <p:sldId id="259" r:id="rId5"/>
    <p:sldId id="258" r:id="rId6"/>
    <p:sldId id="261" r:id="rId7"/>
    <p:sldId id="263" r:id="rId8"/>
    <p:sldId id="262" r:id="rId9"/>
    <p:sldId id="265" r:id="rId10"/>
    <p:sldId id="264" r:id="rId11"/>
    <p:sldId id="267" r:id="rId12"/>
    <p:sldId id="271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ACC55-0532-4F00-B991-AB49A950E840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6B72DEB-6DB4-4BEF-AB85-A0E68C6C2B17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Міські</a:t>
          </a:r>
          <a:endParaRPr lang="ru-RU" dirty="0"/>
        </a:p>
      </dgm:t>
    </dgm:pt>
    <dgm:pt modelId="{066B6E30-91FE-4FFD-AA44-1A6BE394AA05}" type="parTrans" cxnId="{A5C0EE78-5E2B-454E-A316-BA0F5784BD0F}">
      <dgm:prSet/>
      <dgm:spPr/>
      <dgm:t>
        <a:bodyPr/>
        <a:lstStyle/>
        <a:p>
          <a:endParaRPr lang="ru-RU"/>
        </a:p>
      </dgm:t>
    </dgm:pt>
    <dgm:pt modelId="{55E539C2-03D9-4FE6-8701-31B68FF2B2F7}" type="sibTrans" cxnId="{A5C0EE78-5E2B-454E-A316-BA0F5784BD0F}">
      <dgm:prSet/>
      <dgm:spPr/>
      <dgm:t>
        <a:bodyPr/>
        <a:lstStyle/>
        <a:p>
          <a:endParaRPr lang="ru-RU"/>
        </a:p>
      </dgm:t>
    </dgm:pt>
    <dgm:pt modelId="{51B59330-4ED4-460C-B436-DD77F0B2D753}">
      <dgm:prSet phldrT="[Текст]" custT="1"/>
      <dgm:spPr/>
      <dgm:t>
        <a:bodyPr/>
        <a:lstStyle/>
        <a:p>
          <a:r>
            <a:rPr lang="uk-UA" sz="2800" dirty="0" smtClean="0"/>
            <a:t>Міста</a:t>
          </a:r>
          <a:endParaRPr lang="ru-RU" sz="2800" dirty="0"/>
        </a:p>
      </dgm:t>
    </dgm:pt>
    <dgm:pt modelId="{AFEF053F-9A4C-4B75-9366-51BD5E003042}" type="parTrans" cxnId="{6FC720BC-3E57-498F-AF92-D414E13C012B}">
      <dgm:prSet/>
      <dgm:spPr/>
      <dgm:t>
        <a:bodyPr/>
        <a:lstStyle/>
        <a:p>
          <a:endParaRPr lang="ru-RU"/>
        </a:p>
      </dgm:t>
    </dgm:pt>
    <dgm:pt modelId="{8A82BD1A-C514-4156-A50B-973CA8F4E18A}" type="sibTrans" cxnId="{6FC720BC-3E57-498F-AF92-D414E13C012B}">
      <dgm:prSet/>
      <dgm:spPr/>
      <dgm:t>
        <a:bodyPr/>
        <a:lstStyle/>
        <a:p>
          <a:endParaRPr lang="ru-RU"/>
        </a:p>
      </dgm:t>
    </dgm:pt>
    <dgm:pt modelId="{26EC3FF6-E156-4996-846F-404D2F67FBF0}">
      <dgm:prSet phldrT="[Текст]" custT="1"/>
      <dgm:spPr/>
      <dgm:t>
        <a:bodyPr/>
        <a:lstStyle/>
        <a:p>
          <a:r>
            <a:rPr lang="uk-UA" sz="2800" dirty="0" smtClean="0"/>
            <a:t>Селища міського типу</a:t>
          </a:r>
          <a:endParaRPr lang="ru-RU" sz="2800" dirty="0"/>
        </a:p>
      </dgm:t>
    </dgm:pt>
    <dgm:pt modelId="{BE57D9DF-20EE-46A4-8859-922D67918B69}" type="parTrans" cxnId="{4865C725-0B1B-4A76-B7DB-A3E340B1B2F9}">
      <dgm:prSet/>
      <dgm:spPr/>
      <dgm:t>
        <a:bodyPr/>
        <a:lstStyle/>
        <a:p>
          <a:endParaRPr lang="ru-RU"/>
        </a:p>
      </dgm:t>
    </dgm:pt>
    <dgm:pt modelId="{33E34511-4480-4585-AD2C-1C67634AA981}" type="sibTrans" cxnId="{4865C725-0B1B-4A76-B7DB-A3E340B1B2F9}">
      <dgm:prSet/>
      <dgm:spPr/>
      <dgm:t>
        <a:bodyPr/>
        <a:lstStyle/>
        <a:p>
          <a:endParaRPr lang="ru-RU"/>
        </a:p>
      </dgm:t>
    </dgm:pt>
    <dgm:pt modelId="{AC2481EE-939E-4A75-8203-4EEF1D182797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/>
            <a:t>Сільські</a:t>
          </a:r>
          <a:endParaRPr lang="ru-RU" dirty="0"/>
        </a:p>
      </dgm:t>
    </dgm:pt>
    <dgm:pt modelId="{84C6EA40-0330-4D64-97B2-F58A336EAD78}" type="parTrans" cxnId="{43B258E6-B70C-4DF2-98D3-C4956E442A56}">
      <dgm:prSet/>
      <dgm:spPr/>
      <dgm:t>
        <a:bodyPr/>
        <a:lstStyle/>
        <a:p>
          <a:endParaRPr lang="ru-RU"/>
        </a:p>
      </dgm:t>
    </dgm:pt>
    <dgm:pt modelId="{3ACE01AA-2E5F-43B9-B9A8-C52EFB04DB0B}" type="sibTrans" cxnId="{43B258E6-B70C-4DF2-98D3-C4956E442A56}">
      <dgm:prSet/>
      <dgm:spPr/>
      <dgm:t>
        <a:bodyPr/>
        <a:lstStyle/>
        <a:p>
          <a:endParaRPr lang="ru-RU"/>
        </a:p>
      </dgm:t>
    </dgm:pt>
    <dgm:pt modelId="{289EE0AE-6E39-4761-AEDA-CA69979CA8CF}">
      <dgm:prSet phldrT="[Текст]" custT="1"/>
      <dgm:spPr/>
      <dgm:t>
        <a:bodyPr/>
        <a:lstStyle/>
        <a:p>
          <a:r>
            <a:rPr lang="uk-UA" sz="2800" dirty="0" smtClean="0"/>
            <a:t>Села</a:t>
          </a:r>
          <a:endParaRPr lang="ru-RU" sz="2800" dirty="0"/>
        </a:p>
      </dgm:t>
    </dgm:pt>
    <dgm:pt modelId="{0971BD82-FEDC-4B69-BA45-65FFD4B273F3}" type="parTrans" cxnId="{D9C0802E-0C34-4793-AF2D-0B4786C454CB}">
      <dgm:prSet/>
      <dgm:spPr/>
      <dgm:t>
        <a:bodyPr/>
        <a:lstStyle/>
        <a:p>
          <a:endParaRPr lang="ru-RU"/>
        </a:p>
      </dgm:t>
    </dgm:pt>
    <dgm:pt modelId="{75B38781-4390-49D4-A7CC-FA6DBAF2B29C}" type="sibTrans" cxnId="{D9C0802E-0C34-4793-AF2D-0B4786C454CB}">
      <dgm:prSet/>
      <dgm:spPr/>
      <dgm:t>
        <a:bodyPr/>
        <a:lstStyle/>
        <a:p>
          <a:endParaRPr lang="ru-RU"/>
        </a:p>
      </dgm:t>
    </dgm:pt>
    <dgm:pt modelId="{1F84D017-878C-4036-B053-9ADD8204A6CF}">
      <dgm:prSet phldrT="[Текст]" custT="1"/>
      <dgm:spPr/>
      <dgm:t>
        <a:bodyPr/>
        <a:lstStyle/>
        <a:p>
          <a:r>
            <a:rPr lang="uk-UA" sz="2800" dirty="0" smtClean="0"/>
            <a:t>Хуторки</a:t>
          </a:r>
          <a:endParaRPr lang="ru-RU" sz="2800" dirty="0"/>
        </a:p>
      </dgm:t>
    </dgm:pt>
    <dgm:pt modelId="{80E5CD8D-E4D6-421D-9216-E2253980A402}" type="parTrans" cxnId="{E62C6B47-56B2-451F-BC0D-80591582A665}">
      <dgm:prSet/>
      <dgm:spPr/>
      <dgm:t>
        <a:bodyPr/>
        <a:lstStyle/>
        <a:p>
          <a:endParaRPr lang="ru-RU"/>
        </a:p>
      </dgm:t>
    </dgm:pt>
    <dgm:pt modelId="{6FC62618-3681-4895-9493-2D6F2150D8A6}" type="sibTrans" cxnId="{E62C6B47-56B2-451F-BC0D-80591582A665}">
      <dgm:prSet/>
      <dgm:spPr/>
      <dgm:t>
        <a:bodyPr/>
        <a:lstStyle/>
        <a:p>
          <a:endParaRPr lang="ru-RU"/>
        </a:p>
      </dgm:t>
    </dgm:pt>
    <dgm:pt modelId="{A07CAF39-E2EF-4389-8745-999F79BCBA11}">
      <dgm:prSet phldrT="[Текст]" custT="1"/>
      <dgm:spPr/>
      <dgm:t>
        <a:bodyPr/>
        <a:lstStyle/>
        <a:p>
          <a:r>
            <a:rPr lang="uk-UA" sz="2800" dirty="0" smtClean="0"/>
            <a:t>Присілки</a:t>
          </a:r>
          <a:endParaRPr lang="ru-RU" sz="2800" dirty="0"/>
        </a:p>
      </dgm:t>
    </dgm:pt>
    <dgm:pt modelId="{464F1324-D674-453B-8AEE-F2C42DE480BD}" type="parTrans" cxnId="{0B088952-64A8-4321-AC6D-200B3FC83ABE}">
      <dgm:prSet/>
      <dgm:spPr/>
      <dgm:t>
        <a:bodyPr/>
        <a:lstStyle/>
        <a:p>
          <a:endParaRPr lang="ru-RU"/>
        </a:p>
      </dgm:t>
    </dgm:pt>
    <dgm:pt modelId="{CE4561A3-8258-4696-B15C-5536C6F8F58C}" type="sibTrans" cxnId="{0B088952-64A8-4321-AC6D-200B3FC83ABE}">
      <dgm:prSet/>
      <dgm:spPr/>
      <dgm:t>
        <a:bodyPr/>
        <a:lstStyle/>
        <a:p>
          <a:endParaRPr lang="ru-RU"/>
        </a:p>
      </dgm:t>
    </dgm:pt>
    <dgm:pt modelId="{F27F486A-A530-4729-806B-957A757A2662}" type="pres">
      <dgm:prSet presAssocID="{2C9ACC55-0532-4F00-B991-AB49A950E8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7CB373-AF63-43B5-9CB3-15E6A672B7DF}" type="pres">
      <dgm:prSet presAssocID="{86B72DEB-6DB4-4BEF-AB85-A0E68C6C2B17}" presName="linNode" presStyleCnt="0"/>
      <dgm:spPr/>
    </dgm:pt>
    <dgm:pt modelId="{7F89F5F2-D7CC-4B2B-B901-B6B00C8F13F0}" type="pres">
      <dgm:prSet presAssocID="{86B72DEB-6DB4-4BEF-AB85-A0E68C6C2B17}" presName="parentText" presStyleLbl="node1" presStyleIdx="0" presStyleCnt="2" custLinFactNeighborX="1905" custLinFactNeighborY="-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7F8B5-3057-41DC-B89E-F3CF4D3150A9}" type="pres">
      <dgm:prSet presAssocID="{86B72DEB-6DB4-4BEF-AB85-A0E68C6C2B1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83EC2-10E5-4D58-90CD-4898454EB799}" type="pres">
      <dgm:prSet presAssocID="{55E539C2-03D9-4FE6-8701-31B68FF2B2F7}" presName="sp" presStyleCnt="0"/>
      <dgm:spPr/>
    </dgm:pt>
    <dgm:pt modelId="{32BDD2B5-A56E-4919-8FAB-6591AE77D6D7}" type="pres">
      <dgm:prSet presAssocID="{AC2481EE-939E-4A75-8203-4EEF1D182797}" presName="linNode" presStyleCnt="0"/>
      <dgm:spPr/>
    </dgm:pt>
    <dgm:pt modelId="{F057A738-E00B-4647-929C-59E91CEAF30E}" type="pres">
      <dgm:prSet presAssocID="{AC2481EE-939E-4A75-8203-4EEF1D182797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F6AF3-1E7E-406E-89C6-1E9F9A512919}" type="pres">
      <dgm:prSet presAssocID="{AC2481EE-939E-4A75-8203-4EEF1D182797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C0EE78-5E2B-454E-A316-BA0F5784BD0F}" srcId="{2C9ACC55-0532-4F00-B991-AB49A950E840}" destId="{86B72DEB-6DB4-4BEF-AB85-A0E68C6C2B17}" srcOrd="0" destOrd="0" parTransId="{066B6E30-91FE-4FFD-AA44-1A6BE394AA05}" sibTransId="{55E539C2-03D9-4FE6-8701-31B68FF2B2F7}"/>
    <dgm:cxn modelId="{64FD1AC0-8D6C-4E0E-B614-D4CB983F83B9}" type="presOf" srcId="{26EC3FF6-E156-4996-846F-404D2F67FBF0}" destId="{9267F8B5-3057-41DC-B89E-F3CF4D3150A9}" srcOrd="0" destOrd="1" presId="urn:microsoft.com/office/officeart/2005/8/layout/vList5"/>
    <dgm:cxn modelId="{E98E3B37-7FE4-471E-81C6-68A42E6BAF9F}" type="presOf" srcId="{2C9ACC55-0532-4F00-B991-AB49A950E840}" destId="{F27F486A-A530-4729-806B-957A757A2662}" srcOrd="0" destOrd="0" presId="urn:microsoft.com/office/officeart/2005/8/layout/vList5"/>
    <dgm:cxn modelId="{F90AA004-7021-4AFD-AEEB-EC6132E671AA}" type="presOf" srcId="{289EE0AE-6E39-4761-AEDA-CA69979CA8CF}" destId="{18BF6AF3-1E7E-406E-89C6-1E9F9A512919}" srcOrd="0" destOrd="0" presId="urn:microsoft.com/office/officeart/2005/8/layout/vList5"/>
    <dgm:cxn modelId="{E62C6B47-56B2-451F-BC0D-80591582A665}" srcId="{AC2481EE-939E-4A75-8203-4EEF1D182797}" destId="{1F84D017-878C-4036-B053-9ADD8204A6CF}" srcOrd="1" destOrd="0" parTransId="{80E5CD8D-E4D6-421D-9216-E2253980A402}" sibTransId="{6FC62618-3681-4895-9493-2D6F2150D8A6}"/>
    <dgm:cxn modelId="{8E5038A2-F9CE-47D4-A9B6-4FCFC64D3752}" type="presOf" srcId="{A07CAF39-E2EF-4389-8745-999F79BCBA11}" destId="{18BF6AF3-1E7E-406E-89C6-1E9F9A512919}" srcOrd="0" destOrd="2" presId="urn:microsoft.com/office/officeart/2005/8/layout/vList5"/>
    <dgm:cxn modelId="{829067E8-CB84-40D7-9206-F705833B786C}" type="presOf" srcId="{AC2481EE-939E-4A75-8203-4EEF1D182797}" destId="{F057A738-E00B-4647-929C-59E91CEAF30E}" srcOrd="0" destOrd="0" presId="urn:microsoft.com/office/officeart/2005/8/layout/vList5"/>
    <dgm:cxn modelId="{0B088952-64A8-4321-AC6D-200B3FC83ABE}" srcId="{AC2481EE-939E-4A75-8203-4EEF1D182797}" destId="{A07CAF39-E2EF-4389-8745-999F79BCBA11}" srcOrd="2" destOrd="0" parTransId="{464F1324-D674-453B-8AEE-F2C42DE480BD}" sibTransId="{CE4561A3-8258-4696-B15C-5536C6F8F58C}"/>
    <dgm:cxn modelId="{6FC720BC-3E57-498F-AF92-D414E13C012B}" srcId="{86B72DEB-6DB4-4BEF-AB85-A0E68C6C2B17}" destId="{51B59330-4ED4-460C-B436-DD77F0B2D753}" srcOrd="0" destOrd="0" parTransId="{AFEF053F-9A4C-4B75-9366-51BD5E003042}" sibTransId="{8A82BD1A-C514-4156-A50B-973CA8F4E18A}"/>
    <dgm:cxn modelId="{21988995-40BB-44FC-B5EC-DF36CF2E10A9}" type="presOf" srcId="{86B72DEB-6DB4-4BEF-AB85-A0E68C6C2B17}" destId="{7F89F5F2-D7CC-4B2B-B901-B6B00C8F13F0}" srcOrd="0" destOrd="0" presId="urn:microsoft.com/office/officeart/2005/8/layout/vList5"/>
    <dgm:cxn modelId="{D9C0802E-0C34-4793-AF2D-0B4786C454CB}" srcId="{AC2481EE-939E-4A75-8203-4EEF1D182797}" destId="{289EE0AE-6E39-4761-AEDA-CA69979CA8CF}" srcOrd="0" destOrd="0" parTransId="{0971BD82-FEDC-4B69-BA45-65FFD4B273F3}" sibTransId="{75B38781-4390-49D4-A7CC-FA6DBAF2B29C}"/>
    <dgm:cxn modelId="{1B33AB6A-526C-4824-85B3-B19659CB8E8F}" type="presOf" srcId="{1F84D017-878C-4036-B053-9ADD8204A6CF}" destId="{18BF6AF3-1E7E-406E-89C6-1E9F9A512919}" srcOrd="0" destOrd="1" presId="urn:microsoft.com/office/officeart/2005/8/layout/vList5"/>
    <dgm:cxn modelId="{4865C725-0B1B-4A76-B7DB-A3E340B1B2F9}" srcId="{86B72DEB-6DB4-4BEF-AB85-A0E68C6C2B17}" destId="{26EC3FF6-E156-4996-846F-404D2F67FBF0}" srcOrd="1" destOrd="0" parTransId="{BE57D9DF-20EE-46A4-8859-922D67918B69}" sibTransId="{33E34511-4480-4585-AD2C-1C67634AA981}"/>
    <dgm:cxn modelId="{E052FD83-A5AA-48B0-8010-070224B9FC5A}" type="presOf" srcId="{51B59330-4ED4-460C-B436-DD77F0B2D753}" destId="{9267F8B5-3057-41DC-B89E-F3CF4D3150A9}" srcOrd="0" destOrd="0" presId="urn:microsoft.com/office/officeart/2005/8/layout/vList5"/>
    <dgm:cxn modelId="{43B258E6-B70C-4DF2-98D3-C4956E442A56}" srcId="{2C9ACC55-0532-4F00-B991-AB49A950E840}" destId="{AC2481EE-939E-4A75-8203-4EEF1D182797}" srcOrd="1" destOrd="0" parTransId="{84C6EA40-0330-4D64-97B2-F58A336EAD78}" sibTransId="{3ACE01AA-2E5F-43B9-B9A8-C52EFB04DB0B}"/>
    <dgm:cxn modelId="{90B27ABE-CF56-49EE-9562-C75AEAFE6803}" type="presParOf" srcId="{F27F486A-A530-4729-806B-957A757A2662}" destId="{727CB373-AF63-43B5-9CB3-15E6A672B7DF}" srcOrd="0" destOrd="0" presId="urn:microsoft.com/office/officeart/2005/8/layout/vList5"/>
    <dgm:cxn modelId="{E2CF9E37-E065-4488-AFDF-B863FD5AA168}" type="presParOf" srcId="{727CB373-AF63-43B5-9CB3-15E6A672B7DF}" destId="{7F89F5F2-D7CC-4B2B-B901-B6B00C8F13F0}" srcOrd="0" destOrd="0" presId="urn:microsoft.com/office/officeart/2005/8/layout/vList5"/>
    <dgm:cxn modelId="{D88EF017-5146-4DC6-9A29-27630050FD1A}" type="presParOf" srcId="{727CB373-AF63-43B5-9CB3-15E6A672B7DF}" destId="{9267F8B5-3057-41DC-B89E-F3CF4D3150A9}" srcOrd="1" destOrd="0" presId="urn:microsoft.com/office/officeart/2005/8/layout/vList5"/>
    <dgm:cxn modelId="{8CA953EE-121A-41E9-9B19-6499794483BF}" type="presParOf" srcId="{F27F486A-A530-4729-806B-957A757A2662}" destId="{91383EC2-10E5-4D58-90CD-4898454EB799}" srcOrd="1" destOrd="0" presId="urn:microsoft.com/office/officeart/2005/8/layout/vList5"/>
    <dgm:cxn modelId="{7561A4EA-9B6B-4BE5-A34E-6BFC966E3D2F}" type="presParOf" srcId="{F27F486A-A530-4729-806B-957A757A2662}" destId="{32BDD2B5-A56E-4919-8FAB-6591AE77D6D7}" srcOrd="2" destOrd="0" presId="urn:microsoft.com/office/officeart/2005/8/layout/vList5"/>
    <dgm:cxn modelId="{E6FF40F6-C163-4A32-989E-95B9043B82BB}" type="presParOf" srcId="{32BDD2B5-A56E-4919-8FAB-6591AE77D6D7}" destId="{F057A738-E00B-4647-929C-59E91CEAF30E}" srcOrd="0" destOrd="0" presId="urn:microsoft.com/office/officeart/2005/8/layout/vList5"/>
    <dgm:cxn modelId="{E0F6AD4D-782C-40A1-83A2-0A6FFFEDEA80}" type="presParOf" srcId="{32BDD2B5-A56E-4919-8FAB-6591AE77D6D7}" destId="{18BF6AF3-1E7E-406E-89C6-1E9F9A512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E40964-B166-4945-AA3A-D7F41C5FA37A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AA0E1ED-0D82-43D8-A536-2A5BC771F842}">
      <dgm:prSet phldrT="[Текст]" custT="1"/>
      <dgm:spPr/>
      <dgm:t>
        <a:bodyPr/>
        <a:lstStyle/>
        <a:p>
          <a:r>
            <a:rPr lang="uk-UA" sz="2800" dirty="0" smtClean="0">
              <a:solidFill>
                <a:srgbClr val="002060"/>
              </a:solidFill>
            </a:rPr>
            <a:t>Малі міста: до 20 тис. осіб (в Україні до 50 тис. осіб)</a:t>
          </a:r>
          <a:endParaRPr lang="ru-RU" sz="2800" dirty="0">
            <a:solidFill>
              <a:srgbClr val="002060"/>
            </a:solidFill>
          </a:endParaRPr>
        </a:p>
      </dgm:t>
    </dgm:pt>
    <dgm:pt modelId="{8DB47B2E-147B-40EC-A9DD-465B407ADD55}" type="parTrans" cxnId="{DAF13A74-8EA0-4D24-8FA8-8ABA658C0474}">
      <dgm:prSet/>
      <dgm:spPr/>
      <dgm:t>
        <a:bodyPr/>
        <a:lstStyle/>
        <a:p>
          <a:endParaRPr lang="ru-RU"/>
        </a:p>
      </dgm:t>
    </dgm:pt>
    <dgm:pt modelId="{F9202A3F-0857-471D-8F82-A8CCCFD7CF09}" type="sibTrans" cxnId="{DAF13A74-8EA0-4D24-8FA8-8ABA658C0474}">
      <dgm:prSet/>
      <dgm:spPr/>
      <dgm:t>
        <a:bodyPr/>
        <a:lstStyle/>
        <a:p>
          <a:endParaRPr lang="ru-RU"/>
        </a:p>
      </dgm:t>
    </dgm:pt>
    <dgm:pt modelId="{29AB23FB-05C0-4ED2-B05A-1F30A61BB0AB}">
      <dgm:prSet phldrT="[Текст]" custT="1"/>
      <dgm:spPr/>
      <dgm:t>
        <a:bodyPr/>
        <a:lstStyle/>
        <a:p>
          <a:r>
            <a:rPr lang="uk-UA" sz="2600" dirty="0" smtClean="0">
              <a:solidFill>
                <a:srgbClr val="002060"/>
              </a:solidFill>
            </a:rPr>
            <a:t>Середні міста: 20-100 тис. осіб (в Україні до 50-100 тис. осіб)</a:t>
          </a:r>
          <a:endParaRPr lang="ru-RU" sz="2600" dirty="0">
            <a:solidFill>
              <a:srgbClr val="002060"/>
            </a:solidFill>
          </a:endParaRPr>
        </a:p>
      </dgm:t>
    </dgm:pt>
    <dgm:pt modelId="{85C776DB-8709-4846-91FD-3494C836A9C4}" type="parTrans" cxnId="{0FC05F28-CD9D-499A-A108-A17E47E3127D}">
      <dgm:prSet/>
      <dgm:spPr/>
      <dgm:t>
        <a:bodyPr/>
        <a:lstStyle/>
        <a:p>
          <a:endParaRPr lang="ru-RU"/>
        </a:p>
      </dgm:t>
    </dgm:pt>
    <dgm:pt modelId="{386841A3-7DDD-4F0D-8626-427CE9F3BDAC}" type="sibTrans" cxnId="{0FC05F28-CD9D-499A-A108-A17E47E3127D}">
      <dgm:prSet/>
      <dgm:spPr/>
      <dgm:t>
        <a:bodyPr/>
        <a:lstStyle/>
        <a:p>
          <a:endParaRPr lang="ru-RU"/>
        </a:p>
      </dgm:t>
    </dgm:pt>
    <dgm:pt modelId="{464619FB-590F-466C-B612-224301C3887A}">
      <dgm:prSet phldrT="[Текст]" custT="1"/>
      <dgm:spPr/>
      <dgm:t>
        <a:bodyPr/>
        <a:lstStyle/>
        <a:p>
          <a:r>
            <a:rPr lang="uk-UA" sz="2600" dirty="0" smtClean="0">
              <a:solidFill>
                <a:srgbClr val="002060"/>
              </a:solidFill>
            </a:rPr>
            <a:t>Великі міста: 100-500 тис. осіб</a:t>
          </a:r>
          <a:endParaRPr lang="ru-RU" sz="2600" dirty="0">
            <a:solidFill>
              <a:srgbClr val="002060"/>
            </a:solidFill>
          </a:endParaRPr>
        </a:p>
      </dgm:t>
    </dgm:pt>
    <dgm:pt modelId="{6B663DCF-23FD-4BE8-BD35-7828CA73A144}" type="parTrans" cxnId="{44E099F7-FAA1-4312-9389-B0A673288E4D}">
      <dgm:prSet/>
      <dgm:spPr/>
      <dgm:t>
        <a:bodyPr/>
        <a:lstStyle/>
        <a:p>
          <a:endParaRPr lang="ru-RU"/>
        </a:p>
      </dgm:t>
    </dgm:pt>
    <dgm:pt modelId="{44EBB1EA-734C-4CE5-9A18-893E59646DAC}" type="sibTrans" cxnId="{44E099F7-FAA1-4312-9389-B0A673288E4D}">
      <dgm:prSet/>
      <dgm:spPr/>
      <dgm:t>
        <a:bodyPr/>
        <a:lstStyle/>
        <a:p>
          <a:endParaRPr lang="ru-RU"/>
        </a:p>
      </dgm:t>
    </dgm:pt>
    <dgm:pt modelId="{D9889A13-7C3B-47DF-B24D-0E1497CF6876}">
      <dgm:prSet custT="1"/>
      <dgm:spPr/>
      <dgm:t>
        <a:bodyPr/>
        <a:lstStyle/>
        <a:p>
          <a:r>
            <a:rPr lang="uk-UA" sz="2600" dirty="0" smtClean="0">
              <a:solidFill>
                <a:srgbClr val="002060"/>
              </a:solidFill>
            </a:rPr>
            <a:t>Надвеликі міста: 500 тис – 1 млн. осіб</a:t>
          </a:r>
          <a:endParaRPr lang="ru-RU" sz="2600" dirty="0">
            <a:solidFill>
              <a:srgbClr val="002060"/>
            </a:solidFill>
          </a:endParaRPr>
        </a:p>
      </dgm:t>
    </dgm:pt>
    <dgm:pt modelId="{F42670CC-D598-4A19-8BBC-4E5912FC7ED6}" type="parTrans" cxnId="{D7A63ABC-73E9-4AAB-97B5-65CC2211696E}">
      <dgm:prSet/>
      <dgm:spPr/>
      <dgm:t>
        <a:bodyPr/>
        <a:lstStyle/>
        <a:p>
          <a:endParaRPr lang="ru-RU"/>
        </a:p>
      </dgm:t>
    </dgm:pt>
    <dgm:pt modelId="{CD84867A-4F18-4447-AFEF-9B664041F4E3}" type="sibTrans" cxnId="{D7A63ABC-73E9-4AAB-97B5-65CC2211696E}">
      <dgm:prSet/>
      <dgm:spPr/>
      <dgm:t>
        <a:bodyPr/>
        <a:lstStyle/>
        <a:p>
          <a:endParaRPr lang="ru-RU"/>
        </a:p>
      </dgm:t>
    </dgm:pt>
    <dgm:pt modelId="{5A7D6233-FBDA-4C7C-8EB3-9910AFBFB66A}">
      <dgm:prSet custT="1"/>
      <dgm:spPr/>
      <dgm:t>
        <a:bodyPr/>
        <a:lstStyle/>
        <a:p>
          <a:r>
            <a:rPr lang="uk-UA" sz="2600" dirty="0" smtClean="0">
              <a:solidFill>
                <a:srgbClr val="002060"/>
              </a:solidFill>
            </a:rPr>
            <a:t>Місто-мільйонник:</a:t>
          </a:r>
          <a:r>
            <a:rPr lang="uk-UA" sz="2600" dirty="0" smtClean="0">
              <a:solidFill>
                <a:srgbClr val="002060"/>
              </a:solidFill>
              <a:latin typeface="Calibri"/>
              <a:cs typeface="Calibri"/>
            </a:rPr>
            <a:t>&gt;1 млн. осіб</a:t>
          </a:r>
          <a:endParaRPr lang="ru-RU" sz="2600" dirty="0">
            <a:solidFill>
              <a:srgbClr val="002060"/>
            </a:solidFill>
          </a:endParaRPr>
        </a:p>
      </dgm:t>
    </dgm:pt>
    <dgm:pt modelId="{32B35F5A-AE47-4F00-BEA2-792DBCE6C755}" type="parTrans" cxnId="{5F6E9431-8D86-4737-B622-9F393CFD09EF}">
      <dgm:prSet/>
      <dgm:spPr/>
      <dgm:t>
        <a:bodyPr/>
        <a:lstStyle/>
        <a:p>
          <a:endParaRPr lang="ru-RU"/>
        </a:p>
      </dgm:t>
    </dgm:pt>
    <dgm:pt modelId="{F9BD974B-0682-4A61-8578-18C2FBD375A5}" type="sibTrans" cxnId="{5F6E9431-8D86-4737-B622-9F393CFD09EF}">
      <dgm:prSet/>
      <dgm:spPr/>
      <dgm:t>
        <a:bodyPr/>
        <a:lstStyle/>
        <a:p>
          <a:endParaRPr lang="ru-RU"/>
        </a:p>
      </dgm:t>
    </dgm:pt>
    <dgm:pt modelId="{BF66D448-C691-4AFC-873C-188E4A3DD246}">
      <dgm:prSet custT="1"/>
      <dgm:spPr/>
      <dgm:t>
        <a:bodyPr/>
        <a:lstStyle/>
        <a:p>
          <a:r>
            <a:rPr lang="uk-UA" sz="2600" dirty="0" err="1" smtClean="0">
              <a:solidFill>
                <a:srgbClr val="002060"/>
              </a:solidFill>
            </a:rPr>
            <a:t>Місто-мультимільйонник</a:t>
          </a:r>
          <a:r>
            <a:rPr lang="uk-UA" sz="2600" dirty="0" smtClean="0">
              <a:solidFill>
                <a:srgbClr val="002060"/>
              </a:solidFill>
            </a:rPr>
            <a:t>: </a:t>
          </a:r>
          <a:r>
            <a:rPr lang="uk-UA" sz="2600" dirty="0" smtClean="0">
              <a:solidFill>
                <a:srgbClr val="002060"/>
              </a:solidFill>
              <a:latin typeface="Calibri"/>
              <a:cs typeface="Calibri"/>
            </a:rPr>
            <a:t>&gt;5 млн. осіб</a:t>
          </a:r>
          <a:endParaRPr lang="ru-RU" sz="2600" dirty="0">
            <a:solidFill>
              <a:srgbClr val="002060"/>
            </a:solidFill>
          </a:endParaRPr>
        </a:p>
      </dgm:t>
    </dgm:pt>
    <dgm:pt modelId="{A1B498D6-9782-4E51-A049-45B1368470F7}" type="parTrans" cxnId="{3179AE83-201A-4E7C-A0E6-C40CF18E88BB}">
      <dgm:prSet/>
      <dgm:spPr/>
      <dgm:t>
        <a:bodyPr/>
        <a:lstStyle/>
        <a:p>
          <a:endParaRPr lang="ru-RU"/>
        </a:p>
      </dgm:t>
    </dgm:pt>
    <dgm:pt modelId="{D46EC06E-F823-4319-A067-2F7DC266CB14}" type="sibTrans" cxnId="{3179AE83-201A-4E7C-A0E6-C40CF18E88BB}">
      <dgm:prSet/>
      <dgm:spPr/>
      <dgm:t>
        <a:bodyPr/>
        <a:lstStyle/>
        <a:p>
          <a:endParaRPr lang="ru-RU"/>
        </a:p>
      </dgm:t>
    </dgm:pt>
    <dgm:pt modelId="{D21121BE-93A3-4C9B-B710-F4FD74E9DAEC}" type="pres">
      <dgm:prSet presAssocID="{D7E40964-B166-4945-AA3A-D7F41C5FA3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18DA16-EB24-4E07-8385-4E190F364522}" type="pres">
      <dgm:prSet presAssocID="{9AA0E1ED-0D82-43D8-A536-2A5BC771F842}" presName="parentLin" presStyleCnt="0"/>
      <dgm:spPr/>
    </dgm:pt>
    <dgm:pt modelId="{97DFACFA-D422-4815-85E4-349A44314061}" type="pres">
      <dgm:prSet presAssocID="{9AA0E1ED-0D82-43D8-A536-2A5BC771F842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ECA434A3-F247-45AC-BFFF-B4E6598ED81D}" type="pres">
      <dgm:prSet presAssocID="{9AA0E1ED-0D82-43D8-A536-2A5BC771F842}" presName="parentText" presStyleLbl="node1" presStyleIdx="0" presStyleCnt="6" custScaleX="142857" custScaleY="1583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E0682-85E0-49FE-AA92-75CF8CB791AC}" type="pres">
      <dgm:prSet presAssocID="{9AA0E1ED-0D82-43D8-A536-2A5BC771F842}" presName="negativeSpace" presStyleCnt="0"/>
      <dgm:spPr/>
    </dgm:pt>
    <dgm:pt modelId="{988D8A9A-603B-4AF9-87D5-39E60E1136FD}" type="pres">
      <dgm:prSet presAssocID="{9AA0E1ED-0D82-43D8-A536-2A5BC771F842}" presName="childText" presStyleLbl="conFgAcc1" presStyleIdx="0" presStyleCnt="6">
        <dgm:presLayoutVars>
          <dgm:bulletEnabled val="1"/>
        </dgm:presLayoutVars>
      </dgm:prSet>
      <dgm:spPr/>
    </dgm:pt>
    <dgm:pt modelId="{C98D93C9-22D9-4CE5-9028-F43EEF22DB85}" type="pres">
      <dgm:prSet presAssocID="{F9202A3F-0857-471D-8F82-A8CCCFD7CF09}" presName="spaceBetweenRectangles" presStyleCnt="0"/>
      <dgm:spPr/>
    </dgm:pt>
    <dgm:pt modelId="{5CF709D9-D935-48A4-83FF-F1420DCCFC1D}" type="pres">
      <dgm:prSet presAssocID="{29AB23FB-05C0-4ED2-B05A-1F30A61BB0AB}" presName="parentLin" presStyleCnt="0"/>
      <dgm:spPr/>
    </dgm:pt>
    <dgm:pt modelId="{4439B31F-8E89-4866-9855-2D1C4F47992F}" type="pres">
      <dgm:prSet presAssocID="{29AB23FB-05C0-4ED2-B05A-1F30A61BB0AB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D91F499-FA7B-4F02-AC93-4C35DD70653A}" type="pres">
      <dgm:prSet presAssocID="{29AB23FB-05C0-4ED2-B05A-1F30A61BB0AB}" presName="parentText" presStyleLbl="node1" presStyleIdx="1" presStyleCnt="6" custScaleX="136082" custScaleY="1533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34CCE-7DAC-47AF-8394-644F3E90488F}" type="pres">
      <dgm:prSet presAssocID="{29AB23FB-05C0-4ED2-B05A-1F30A61BB0AB}" presName="negativeSpace" presStyleCnt="0"/>
      <dgm:spPr/>
    </dgm:pt>
    <dgm:pt modelId="{A6656B35-D0EF-4E86-971E-0782936466D4}" type="pres">
      <dgm:prSet presAssocID="{29AB23FB-05C0-4ED2-B05A-1F30A61BB0AB}" presName="childText" presStyleLbl="conFgAcc1" presStyleIdx="1" presStyleCnt="6">
        <dgm:presLayoutVars>
          <dgm:bulletEnabled val="1"/>
        </dgm:presLayoutVars>
      </dgm:prSet>
      <dgm:spPr/>
    </dgm:pt>
    <dgm:pt modelId="{EB903D9B-B655-43B4-8D58-79A2DB1F043D}" type="pres">
      <dgm:prSet presAssocID="{386841A3-7DDD-4F0D-8626-427CE9F3BDAC}" presName="spaceBetweenRectangles" presStyleCnt="0"/>
      <dgm:spPr/>
    </dgm:pt>
    <dgm:pt modelId="{E9624882-0D70-4209-85E9-AEAFA318AB8E}" type="pres">
      <dgm:prSet presAssocID="{464619FB-590F-466C-B612-224301C3887A}" presName="parentLin" presStyleCnt="0"/>
      <dgm:spPr/>
    </dgm:pt>
    <dgm:pt modelId="{D433FB2B-3A3C-4FBF-80F3-736A76437AB7}" type="pres">
      <dgm:prSet presAssocID="{464619FB-590F-466C-B612-224301C3887A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D13C85DB-8C8C-47BC-BFC7-9C54B0E11034}" type="pres">
      <dgm:prSet presAssocID="{464619FB-590F-466C-B612-224301C3887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850AF9-A07B-4CB9-920E-027A407D8B7B}" type="pres">
      <dgm:prSet presAssocID="{464619FB-590F-466C-B612-224301C3887A}" presName="negativeSpace" presStyleCnt="0"/>
      <dgm:spPr/>
    </dgm:pt>
    <dgm:pt modelId="{4B6653F9-10AD-4D73-BA46-8852ECD24CF8}" type="pres">
      <dgm:prSet presAssocID="{464619FB-590F-466C-B612-224301C3887A}" presName="childText" presStyleLbl="conFgAcc1" presStyleIdx="2" presStyleCnt="6">
        <dgm:presLayoutVars>
          <dgm:bulletEnabled val="1"/>
        </dgm:presLayoutVars>
      </dgm:prSet>
      <dgm:spPr/>
    </dgm:pt>
    <dgm:pt modelId="{76158B02-7C36-421A-B9AB-04892DC2A8CB}" type="pres">
      <dgm:prSet presAssocID="{44EBB1EA-734C-4CE5-9A18-893E59646DAC}" presName="spaceBetweenRectangles" presStyleCnt="0"/>
      <dgm:spPr/>
    </dgm:pt>
    <dgm:pt modelId="{8922A971-CC2D-4E24-83F7-0B6C847D96F2}" type="pres">
      <dgm:prSet presAssocID="{D9889A13-7C3B-47DF-B24D-0E1497CF6876}" presName="parentLin" presStyleCnt="0"/>
      <dgm:spPr/>
    </dgm:pt>
    <dgm:pt modelId="{3195F06A-A89B-43EE-87CF-75507F483FFA}" type="pres">
      <dgm:prSet presAssocID="{D9889A13-7C3B-47DF-B24D-0E1497CF687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7FF97E9B-A70E-4197-B76D-97225747FC70}" type="pres">
      <dgm:prSet presAssocID="{D9889A13-7C3B-47DF-B24D-0E1497CF6876}" presName="parentText" presStyleLbl="node1" presStyleIdx="3" presStyleCnt="6" custScaleX="1184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68A05-A2B8-4DBB-8E02-53862372F204}" type="pres">
      <dgm:prSet presAssocID="{D9889A13-7C3B-47DF-B24D-0E1497CF6876}" presName="negativeSpace" presStyleCnt="0"/>
      <dgm:spPr/>
    </dgm:pt>
    <dgm:pt modelId="{7E72B33B-DC04-4223-A024-3E9729FC9012}" type="pres">
      <dgm:prSet presAssocID="{D9889A13-7C3B-47DF-B24D-0E1497CF6876}" presName="childText" presStyleLbl="conFgAcc1" presStyleIdx="3" presStyleCnt="6">
        <dgm:presLayoutVars>
          <dgm:bulletEnabled val="1"/>
        </dgm:presLayoutVars>
      </dgm:prSet>
      <dgm:spPr/>
    </dgm:pt>
    <dgm:pt modelId="{E8F96580-D643-4093-80D4-061B399BB04A}" type="pres">
      <dgm:prSet presAssocID="{CD84867A-4F18-4447-AFEF-9B664041F4E3}" presName="spaceBetweenRectangles" presStyleCnt="0"/>
      <dgm:spPr/>
    </dgm:pt>
    <dgm:pt modelId="{91D0774B-5DA8-485C-BAB2-56057E114060}" type="pres">
      <dgm:prSet presAssocID="{5A7D6233-FBDA-4C7C-8EB3-9910AFBFB66A}" presName="parentLin" presStyleCnt="0"/>
      <dgm:spPr/>
    </dgm:pt>
    <dgm:pt modelId="{2E5C6E92-E29D-4DC2-8579-E3FF281D6227}" type="pres">
      <dgm:prSet presAssocID="{5A7D6233-FBDA-4C7C-8EB3-9910AFBFB66A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59B80EFC-EAD6-45BD-97A4-299DD110572C}" type="pres">
      <dgm:prSet presAssocID="{5A7D6233-FBDA-4C7C-8EB3-9910AFBFB66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5594D-BF5E-4355-854A-D162F057B006}" type="pres">
      <dgm:prSet presAssocID="{5A7D6233-FBDA-4C7C-8EB3-9910AFBFB66A}" presName="negativeSpace" presStyleCnt="0"/>
      <dgm:spPr/>
    </dgm:pt>
    <dgm:pt modelId="{74D99E00-03DE-4E70-9B57-BC97927F1959}" type="pres">
      <dgm:prSet presAssocID="{5A7D6233-FBDA-4C7C-8EB3-9910AFBFB66A}" presName="childText" presStyleLbl="conFgAcc1" presStyleIdx="4" presStyleCnt="6">
        <dgm:presLayoutVars>
          <dgm:bulletEnabled val="1"/>
        </dgm:presLayoutVars>
      </dgm:prSet>
      <dgm:spPr/>
    </dgm:pt>
    <dgm:pt modelId="{7F203791-5D22-40F0-9389-8B7768867B15}" type="pres">
      <dgm:prSet presAssocID="{F9BD974B-0682-4A61-8578-18C2FBD375A5}" presName="spaceBetweenRectangles" presStyleCnt="0"/>
      <dgm:spPr/>
    </dgm:pt>
    <dgm:pt modelId="{08FB3659-89BA-4CE7-9633-6DDA9A448967}" type="pres">
      <dgm:prSet presAssocID="{BF66D448-C691-4AFC-873C-188E4A3DD246}" presName="parentLin" presStyleCnt="0"/>
      <dgm:spPr/>
    </dgm:pt>
    <dgm:pt modelId="{AF0AF7A0-F74C-4E95-94CF-A6D17501416F}" type="pres">
      <dgm:prSet presAssocID="{BF66D448-C691-4AFC-873C-188E4A3DD246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BDFA7DC8-7393-499A-8015-249A677B010D}" type="pres">
      <dgm:prSet presAssocID="{BF66D448-C691-4AFC-873C-188E4A3DD246}" presName="parentText" presStyleLbl="node1" presStyleIdx="5" presStyleCnt="6" custScaleX="1213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F9C41-7C73-4E7A-ABD4-49C0B4C30879}" type="pres">
      <dgm:prSet presAssocID="{BF66D448-C691-4AFC-873C-188E4A3DD246}" presName="negativeSpace" presStyleCnt="0"/>
      <dgm:spPr/>
    </dgm:pt>
    <dgm:pt modelId="{D4701D4A-0D52-4B92-BF44-9A96291F01EA}" type="pres">
      <dgm:prSet presAssocID="{BF66D448-C691-4AFC-873C-188E4A3DD24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4E099F7-FAA1-4312-9389-B0A673288E4D}" srcId="{D7E40964-B166-4945-AA3A-D7F41C5FA37A}" destId="{464619FB-590F-466C-B612-224301C3887A}" srcOrd="2" destOrd="0" parTransId="{6B663DCF-23FD-4BE8-BD35-7828CA73A144}" sibTransId="{44EBB1EA-734C-4CE5-9A18-893E59646DAC}"/>
    <dgm:cxn modelId="{41F4ED37-1E95-4F51-8735-EBDF232E6DC6}" type="presOf" srcId="{9AA0E1ED-0D82-43D8-A536-2A5BC771F842}" destId="{ECA434A3-F247-45AC-BFFF-B4E6598ED81D}" srcOrd="1" destOrd="0" presId="urn:microsoft.com/office/officeart/2005/8/layout/list1"/>
    <dgm:cxn modelId="{CBD8755E-CAC7-4FE0-AD2A-28CE81108F5E}" type="presOf" srcId="{D9889A13-7C3B-47DF-B24D-0E1497CF6876}" destId="{3195F06A-A89B-43EE-87CF-75507F483FFA}" srcOrd="0" destOrd="0" presId="urn:microsoft.com/office/officeart/2005/8/layout/list1"/>
    <dgm:cxn modelId="{5F6E9431-8D86-4737-B622-9F393CFD09EF}" srcId="{D7E40964-B166-4945-AA3A-D7F41C5FA37A}" destId="{5A7D6233-FBDA-4C7C-8EB3-9910AFBFB66A}" srcOrd="4" destOrd="0" parTransId="{32B35F5A-AE47-4F00-BEA2-792DBCE6C755}" sibTransId="{F9BD974B-0682-4A61-8578-18C2FBD375A5}"/>
    <dgm:cxn modelId="{43A68920-3086-4133-A5E5-9B9FC2C27979}" type="presOf" srcId="{464619FB-590F-466C-B612-224301C3887A}" destId="{D433FB2B-3A3C-4FBF-80F3-736A76437AB7}" srcOrd="0" destOrd="0" presId="urn:microsoft.com/office/officeart/2005/8/layout/list1"/>
    <dgm:cxn modelId="{883D5D26-518C-4374-820E-45FA218980F8}" type="presOf" srcId="{5A7D6233-FBDA-4C7C-8EB3-9910AFBFB66A}" destId="{59B80EFC-EAD6-45BD-97A4-299DD110572C}" srcOrd="1" destOrd="0" presId="urn:microsoft.com/office/officeart/2005/8/layout/list1"/>
    <dgm:cxn modelId="{0FC05F28-CD9D-499A-A108-A17E47E3127D}" srcId="{D7E40964-B166-4945-AA3A-D7F41C5FA37A}" destId="{29AB23FB-05C0-4ED2-B05A-1F30A61BB0AB}" srcOrd="1" destOrd="0" parTransId="{85C776DB-8709-4846-91FD-3494C836A9C4}" sibTransId="{386841A3-7DDD-4F0D-8626-427CE9F3BDAC}"/>
    <dgm:cxn modelId="{1C0CA1B2-0FC4-45CA-B956-AA9893AA9058}" type="presOf" srcId="{464619FB-590F-466C-B612-224301C3887A}" destId="{D13C85DB-8C8C-47BC-BFC7-9C54B0E11034}" srcOrd="1" destOrd="0" presId="urn:microsoft.com/office/officeart/2005/8/layout/list1"/>
    <dgm:cxn modelId="{F375B232-7A5C-453D-A9A7-1D8438C01B06}" type="presOf" srcId="{9AA0E1ED-0D82-43D8-A536-2A5BC771F842}" destId="{97DFACFA-D422-4815-85E4-349A44314061}" srcOrd="0" destOrd="0" presId="urn:microsoft.com/office/officeart/2005/8/layout/list1"/>
    <dgm:cxn modelId="{1890EC04-4912-4E37-A04E-B9A7F86B4739}" type="presOf" srcId="{D9889A13-7C3B-47DF-B24D-0E1497CF6876}" destId="{7FF97E9B-A70E-4197-B76D-97225747FC70}" srcOrd="1" destOrd="0" presId="urn:microsoft.com/office/officeart/2005/8/layout/list1"/>
    <dgm:cxn modelId="{A40D243A-E922-4105-93B5-63957B9AD2B1}" type="presOf" srcId="{5A7D6233-FBDA-4C7C-8EB3-9910AFBFB66A}" destId="{2E5C6E92-E29D-4DC2-8579-E3FF281D6227}" srcOrd="0" destOrd="0" presId="urn:microsoft.com/office/officeart/2005/8/layout/list1"/>
    <dgm:cxn modelId="{3179AE83-201A-4E7C-A0E6-C40CF18E88BB}" srcId="{D7E40964-B166-4945-AA3A-D7F41C5FA37A}" destId="{BF66D448-C691-4AFC-873C-188E4A3DD246}" srcOrd="5" destOrd="0" parTransId="{A1B498D6-9782-4E51-A049-45B1368470F7}" sibTransId="{D46EC06E-F823-4319-A067-2F7DC266CB14}"/>
    <dgm:cxn modelId="{D883C55D-5D29-421E-BE52-47B4FF74C31F}" type="presOf" srcId="{29AB23FB-05C0-4ED2-B05A-1F30A61BB0AB}" destId="{3D91F499-FA7B-4F02-AC93-4C35DD70653A}" srcOrd="1" destOrd="0" presId="urn:microsoft.com/office/officeart/2005/8/layout/list1"/>
    <dgm:cxn modelId="{045080D3-721B-463B-8D1B-4B629CDAB1D3}" type="presOf" srcId="{29AB23FB-05C0-4ED2-B05A-1F30A61BB0AB}" destId="{4439B31F-8E89-4866-9855-2D1C4F47992F}" srcOrd="0" destOrd="0" presId="urn:microsoft.com/office/officeart/2005/8/layout/list1"/>
    <dgm:cxn modelId="{D7A63ABC-73E9-4AAB-97B5-65CC2211696E}" srcId="{D7E40964-B166-4945-AA3A-D7F41C5FA37A}" destId="{D9889A13-7C3B-47DF-B24D-0E1497CF6876}" srcOrd="3" destOrd="0" parTransId="{F42670CC-D598-4A19-8BBC-4E5912FC7ED6}" sibTransId="{CD84867A-4F18-4447-AFEF-9B664041F4E3}"/>
    <dgm:cxn modelId="{81DA85FC-7FC3-4921-9BB1-269B084FB8C0}" type="presOf" srcId="{BF66D448-C691-4AFC-873C-188E4A3DD246}" destId="{AF0AF7A0-F74C-4E95-94CF-A6D17501416F}" srcOrd="0" destOrd="0" presId="urn:microsoft.com/office/officeart/2005/8/layout/list1"/>
    <dgm:cxn modelId="{DAF13A74-8EA0-4D24-8FA8-8ABA658C0474}" srcId="{D7E40964-B166-4945-AA3A-D7F41C5FA37A}" destId="{9AA0E1ED-0D82-43D8-A536-2A5BC771F842}" srcOrd="0" destOrd="0" parTransId="{8DB47B2E-147B-40EC-A9DD-465B407ADD55}" sibTransId="{F9202A3F-0857-471D-8F82-A8CCCFD7CF09}"/>
    <dgm:cxn modelId="{808DA57A-1C1F-42ED-A034-603FD4061DEF}" type="presOf" srcId="{BF66D448-C691-4AFC-873C-188E4A3DD246}" destId="{BDFA7DC8-7393-499A-8015-249A677B010D}" srcOrd="1" destOrd="0" presId="urn:microsoft.com/office/officeart/2005/8/layout/list1"/>
    <dgm:cxn modelId="{7564AED0-2518-4E59-A476-47C67E758D45}" type="presOf" srcId="{D7E40964-B166-4945-AA3A-D7F41C5FA37A}" destId="{D21121BE-93A3-4C9B-B710-F4FD74E9DAEC}" srcOrd="0" destOrd="0" presId="urn:microsoft.com/office/officeart/2005/8/layout/list1"/>
    <dgm:cxn modelId="{F5379E50-CC3E-4CDF-990D-0C08FCE02DC7}" type="presParOf" srcId="{D21121BE-93A3-4C9B-B710-F4FD74E9DAEC}" destId="{2E18DA16-EB24-4E07-8385-4E190F364522}" srcOrd="0" destOrd="0" presId="urn:microsoft.com/office/officeart/2005/8/layout/list1"/>
    <dgm:cxn modelId="{6B5F6D78-250D-4F29-9C84-5AA1ADD835A2}" type="presParOf" srcId="{2E18DA16-EB24-4E07-8385-4E190F364522}" destId="{97DFACFA-D422-4815-85E4-349A44314061}" srcOrd="0" destOrd="0" presId="urn:microsoft.com/office/officeart/2005/8/layout/list1"/>
    <dgm:cxn modelId="{477B7250-C2D7-4CAA-AB3E-EFA7C756E56A}" type="presParOf" srcId="{2E18DA16-EB24-4E07-8385-4E190F364522}" destId="{ECA434A3-F247-45AC-BFFF-B4E6598ED81D}" srcOrd="1" destOrd="0" presId="urn:microsoft.com/office/officeart/2005/8/layout/list1"/>
    <dgm:cxn modelId="{5BF997F2-CF1B-4C01-AE51-A45D7F0636C2}" type="presParOf" srcId="{D21121BE-93A3-4C9B-B710-F4FD74E9DAEC}" destId="{2AEE0682-85E0-49FE-AA92-75CF8CB791AC}" srcOrd="1" destOrd="0" presId="urn:microsoft.com/office/officeart/2005/8/layout/list1"/>
    <dgm:cxn modelId="{5C1B4984-6D33-4CB7-974C-759B8A4DB23F}" type="presParOf" srcId="{D21121BE-93A3-4C9B-B710-F4FD74E9DAEC}" destId="{988D8A9A-603B-4AF9-87D5-39E60E1136FD}" srcOrd="2" destOrd="0" presId="urn:microsoft.com/office/officeart/2005/8/layout/list1"/>
    <dgm:cxn modelId="{319C63DD-2C6E-4683-83A5-8BD5E085A6F5}" type="presParOf" srcId="{D21121BE-93A3-4C9B-B710-F4FD74E9DAEC}" destId="{C98D93C9-22D9-4CE5-9028-F43EEF22DB85}" srcOrd="3" destOrd="0" presId="urn:microsoft.com/office/officeart/2005/8/layout/list1"/>
    <dgm:cxn modelId="{406BC3D1-506C-49BB-BA56-F96683B58AAF}" type="presParOf" srcId="{D21121BE-93A3-4C9B-B710-F4FD74E9DAEC}" destId="{5CF709D9-D935-48A4-83FF-F1420DCCFC1D}" srcOrd="4" destOrd="0" presId="urn:microsoft.com/office/officeart/2005/8/layout/list1"/>
    <dgm:cxn modelId="{F99A04D2-E216-43FE-A598-F1DA76CDF041}" type="presParOf" srcId="{5CF709D9-D935-48A4-83FF-F1420DCCFC1D}" destId="{4439B31F-8E89-4866-9855-2D1C4F47992F}" srcOrd="0" destOrd="0" presId="urn:microsoft.com/office/officeart/2005/8/layout/list1"/>
    <dgm:cxn modelId="{4D03C711-7E65-4168-A602-BF88D66CFE44}" type="presParOf" srcId="{5CF709D9-D935-48A4-83FF-F1420DCCFC1D}" destId="{3D91F499-FA7B-4F02-AC93-4C35DD70653A}" srcOrd="1" destOrd="0" presId="urn:microsoft.com/office/officeart/2005/8/layout/list1"/>
    <dgm:cxn modelId="{1D929914-5447-4104-AA23-72F22E2EBB2C}" type="presParOf" srcId="{D21121BE-93A3-4C9B-B710-F4FD74E9DAEC}" destId="{C0434CCE-7DAC-47AF-8394-644F3E90488F}" srcOrd="5" destOrd="0" presId="urn:microsoft.com/office/officeart/2005/8/layout/list1"/>
    <dgm:cxn modelId="{FAC07F11-86C6-433D-8FA6-CCFBC473C569}" type="presParOf" srcId="{D21121BE-93A3-4C9B-B710-F4FD74E9DAEC}" destId="{A6656B35-D0EF-4E86-971E-0782936466D4}" srcOrd="6" destOrd="0" presId="urn:microsoft.com/office/officeart/2005/8/layout/list1"/>
    <dgm:cxn modelId="{79B08A5D-6E25-434B-807F-6FFAD15B0E50}" type="presParOf" srcId="{D21121BE-93A3-4C9B-B710-F4FD74E9DAEC}" destId="{EB903D9B-B655-43B4-8D58-79A2DB1F043D}" srcOrd="7" destOrd="0" presId="urn:microsoft.com/office/officeart/2005/8/layout/list1"/>
    <dgm:cxn modelId="{21298462-90EB-4F6B-8F3A-C687241CD6EB}" type="presParOf" srcId="{D21121BE-93A3-4C9B-B710-F4FD74E9DAEC}" destId="{E9624882-0D70-4209-85E9-AEAFA318AB8E}" srcOrd="8" destOrd="0" presId="urn:microsoft.com/office/officeart/2005/8/layout/list1"/>
    <dgm:cxn modelId="{FAC6394B-F09D-4E19-BCC1-B0601DD45E9B}" type="presParOf" srcId="{E9624882-0D70-4209-85E9-AEAFA318AB8E}" destId="{D433FB2B-3A3C-4FBF-80F3-736A76437AB7}" srcOrd="0" destOrd="0" presId="urn:microsoft.com/office/officeart/2005/8/layout/list1"/>
    <dgm:cxn modelId="{9317C7C0-7926-42B6-8B40-EFEC6778DC6D}" type="presParOf" srcId="{E9624882-0D70-4209-85E9-AEAFA318AB8E}" destId="{D13C85DB-8C8C-47BC-BFC7-9C54B0E11034}" srcOrd="1" destOrd="0" presId="urn:microsoft.com/office/officeart/2005/8/layout/list1"/>
    <dgm:cxn modelId="{940827F2-5910-47F4-911D-5A6E3F9938E7}" type="presParOf" srcId="{D21121BE-93A3-4C9B-B710-F4FD74E9DAEC}" destId="{52850AF9-A07B-4CB9-920E-027A407D8B7B}" srcOrd="9" destOrd="0" presId="urn:microsoft.com/office/officeart/2005/8/layout/list1"/>
    <dgm:cxn modelId="{33A969E6-58E8-4572-BA71-801E47FDCB48}" type="presParOf" srcId="{D21121BE-93A3-4C9B-B710-F4FD74E9DAEC}" destId="{4B6653F9-10AD-4D73-BA46-8852ECD24CF8}" srcOrd="10" destOrd="0" presId="urn:microsoft.com/office/officeart/2005/8/layout/list1"/>
    <dgm:cxn modelId="{A3D4B699-67E8-4EE8-8126-96853028409F}" type="presParOf" srcId="{D21121BE-93A3-4C9B-B710-F4FD74E9DAEC}" destId="{76158B02-7C36-421A-B9AB-04892DC2A8CB}" srcOrd="11" destOrd="0" presId="urn:microsoft.com/office/officeart/2005/8/layout/list1"/>
    <dgm:cxn modelId="{949446EA-7054-4929-A1F1-65F17F4D022D}" type="presParOf" srcId="{D21121BE-93A3-4C9B-B710-F4FD74E9DAEC}" destId="{8922A971-CC2D-4E24-83F7-0B6C847D96F2}" srcOrd="12" destOrd="0" presId="urn:microsoft.com/office/officeart/2005/8/layout/list1"/>
    <dgm:cxn modelId="{619683E8-49E2-4D91-AF63-510123356D8A}" type="presParOf" srcId="{8922A971-CC2D-4E24-83F7-0B6C847D96F2}" destId="{3195F06A-A89B-43EE-87CF-75507F483FFA}" srcOrd="0" destOrd="0" presId="urn:microsoft.com/office/officeart/2005/8/layout/list1"/>
    <dgm:cxn modelId="{DD595093-C57A-4B0D-ADCB-A3C4E223B8F8}" type="presParOf" srcId="{8922A971-CC2D-4E24-83F7-0B6C847D96F2}" destId="{7FF97E9B-A70E-4197-B76D-97225747FC70}" srcOrd="1" destOrd="0" presId="urn:microsoft.com/office/officeart/2005/8/layout/list1"/>
    <dgm:cxn modelId="{C07B95CA-7FCB-4F5D-ADCD-CA338BC84637}" type="presParOf" srcId="{D21121BE-93A3-4C9B-B710-F4FD74E9DAEC}" destId="{5DF68A05-A2B8-4DBB-8E02-53862372F204}" srcOrd="13" destOrd="0" presId="urn:microsoft.com/office/officeart/2005/8/layout/list1"/>
    <dgm:cxn modelId="{BED5B066-AC79-44BB-B47A-0CB2CCE7F327}" type="presParOf" srcId="{D21121BE-93A3-4C9B-B710-F4FD74E9DAEC}" destId="{7E72B33B-DC04-4223-A024-3E9729FC9012}" srcOrd="14" destOrd="0" presId="urn:microsoft.com/office/officeart/2005/8/layout/list1"/>
    <dgm:cxn modelId="{72A742D6-A8C6-41F7-8B87-11736A0F85C4}" type="presParOf" srcId="{D21121BE-93A3-4C9B-B710-F4FD74E9DAEC}" destId="{E8F96580-D643-4093-80D4-061B399BB04A}" srcOrd="15" destOrd="0" presId="urn:microsoft.com/office/officeart/2005/8/layout/list1"/>
    <dgm:cxn modelId="{ED6F305D-1AD6-4AA0-8DA5-646F11BE862D}" type="presParOf" srcId="{D21121BE-93A3-4C9B-B710-F4FD74E9DAEC}" destId="{91D0774B-5DA8-485C-BAB2-56057E114060}" srcOrd="16" destOrd="0" presId="urn:microsoft.com/office/officeart/2005/8/layout/list1"/>
    <dgm:cxn modelId="{3D2C9F26-D256-470F-9A41-59EE724656B9}" type="presParOf" srcId="{91D0774B-5DA8-485C-BAB2-56057E114060}" destId="{2E5C6E92-E29D-4DC2-8579-E3FF281D6227}" srcOrd="0" destOrd="0" presId="urn:microsoft.com/office/officeart/2005/8/layout/list1"/>
    <dgm:cxn modelId="{A4C59E3F-C017-4F23-BF63-5590B5A9EBFA}" type="presParOf" srcId="{91D0774B-5DA8-485C-BAB2-56057E114060}" destId="{59B80EFC-EAD6-45BD-97A4-299DD110572C}" srcOrd="1" destOrd="0" presId="urn:microsoft.com/office/officeart/2005/8/layout/list1"/>
    <dgm:cxn modelId="{A97FBD22-8784-4712-9AB9-7981ABEE7CE0}" type="presParOf" srcId="{D21121BE-93A3-4C9B-B710-F4FD74E9DAEC}" destId="{2645594D-BF5E-4355-854A-D162F057B006}" srcOrd="17" destOrd="0" presId="urn:microsoft.com/office/officeart/2005/8/layout/list1"/>
    <dgm:cxn modelId="{908F85C3-9EDD-4630-9F09-9EBB0073AC74}" type="presParOf" srcId="{D21121BE-93A3-4C9B-B710-F4FD74E9DAEC}" destId="{74D99E00-03DE-4E70-9B57-BC97927F1959}" srcOrd="18" destOrd="0" presId="urn:microsoft.com/office/officeart/2005/8/layout/list1"/>
    <dgm:cxn modelId="{2007B952-F315-4078-9820-83018FEC1EED}" type="presParOf" srcId="{D21121BE-93A3-4C9B-B710-F4FD74E9DAEC}" destId="{7F203791-5D22-40F0-9389-8B7768867B15}" srcOrd="19" destOrd="0" presId="urn:microsoft.com/office/officeart/2005/8/layout/list1"/>
    <dgm:cxn modelId="{AFB08AAE-EE2E-4385-9DF4-3CE085A1EDCB}" type="presParOf" srcId="{D21121BE-93A3-4C9B-B710-F4FD74E9DAEC}" destId="{08FB3659-89BA-4CE7-9633-6DDA9A448967}" srcOrd="20" destOrd="0" presId="urn:microsoft.com/office/officeart/2005/8/layout/list1"/>
    <dgm:cxn modelId="{D57258D1-4DE6-48D6-9B9F-DB4F886B56F4}" type="presParOf" srcId="{08FB3659-89BA-4CE7-9633-6DDA9A448967}" destId="{AF0AF7A0-F74C-4E95-94CF-A6D17501416F}" srcOrd="0" destOrd="0" presId="urn:microsoft.com/office/officeart/2005/8/layout/list1"/>
    <dgm:cxn modelId="{1669421C-469A-4936-AEE0-0B8C4B6EFBD4}" type="presParOf" srcId="{08FB3659-89BA-4CE7-9633-6DDA9A448967}" destId="{BDFA7DC8-7393-499A-8015-249A677B010D}" srcOrd="1" destOrd="0" presId="urn:microsoft.com/office/officeart/2005/8/layout/list1"/>
    <dgm:cxn modelId="{7E926804-F8D1-4184-B616-47D93DC40988}" type="presParOf" srcId="{D21121BE-93A3-4C9B-B710-F4FD74E9DAEC}" destId="{49AF9C41-7C73-4E7A-ABD4-49C0B4C30879}" srcOrd="21" destOrd="0" presId="urn:microsoft.com/office/officeart/2005/8/layout/list1"/>
    <dgm:cxn modelId="{03352D36-1768-4DF6-831B-2B44B4B7E949}" type="presParOf" srcId="{D21121BE-93A3-4C9B-B710-F4FD74E9DAEC}" destId="{D4701D4A-0D52-4B92-BF44-9A96291F01E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52787F-D3A2-4332-B92B-BC8D9BD55AA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1DFAD92-7185-4D61-ACC4-1109F2BD4AEA}">
      <dgm:prSet phldrT="[Текст]" custT="1"/>
      <dgm:spPr/>
      <dgm:t>
        <a:bodyPr/>
        <a:lstStyle/>
        <a:p>
          <a:r>
            <a:rPr lang="uk-UA" sz="3600" dirty="0" smtClean="0">
              <a:solidFill>
                <a:schemeClr val="tx1"/>
              </a:solidFill>
            </a:rPr>
            <a:t>багатофункціональні</a:t>
          </a:r>
          <a:endParaRPr lang="ru-RU" sz="3600" dirty="0">
            <a:solidFill>
              <a:schemeClr val="tx1"/>
            </a:solidFill>
          </a:endParaRPr>
        </a:p>
      </dgm:t>
    </dgm:pt>
    <dgm:pt modelId="{F0F50CDD-96F0-4CAF-AF68-C855D66FBA47}" type="parTrans" cxnId="{6B098CB0-A877-4BB0-B6BC-B3C6E279EBE8}">
      <dgm:prSet/>
      <dgm:spPr/>
      <dgm:t>
        <a:bodyPr/>
        <a:lstStyle/>
        <a:p>
          <a:endParaRPr lang="ru-RU"/>
        </a:p>
      </dgm:t>
    </dgm:pt>
    <dgm:pt modelId="{25F62196-23BD-43AC-A4D2-F8D129C9EFFC}" type="sibTrans" cxnId="{6B098CB0-A877-4BB0-B6BC-B3C6E279EBE8}">
      <dgm:prSet/>
      <dgm:spPr/>
      <dgm:t>
        <a:bodyPr/>
        <a:lstStyle/>
        <a:p>
          <a:endParaRPr lang="ru-RU"/>
        </a:p>
      </dgm:t>
    </dgm:pt>
    <dgm:pt modelId="{8DE7651A-1CEB-4993-972B-93BAE3D58F65}">
      <dgm:prSet phldrT="[Текст]" custT="1"/>
      <dgm:spPr/>
      <dgm:t>
        <a:bodyPr/>
        <a:lstStyle/>
        <a:p>
          <a:r>
            <a:rPr lang="uk-UA" sz="3200" dirty="0" smtClean="0">
              <a:solidFill>
                <a:schemeClr val="tx1"/>
              </a:solidFill>
            </a:rPr>
            <a:t>вузько-функціональні</a:t>
          </a:r>
          <a:endParaRPr lang="ru-RU" sz="3200" dirty="0">
            <a:solidFill>
              <a:schemeClr val="tx1"/>
            </a:solidFill>
          </a:endParaRPr>
        </a:p>
      </dgm:t>
    </dgm:pt>
    <dgm:pt modelId="{A95AF93A-6664-46D2-8CA4-9C6E5BED6E55}" type="parTrans" cxnId="{36FFC35B-8DD0-49E9-9869-4A0AD31DCEF8}">
      <dgm:prSet/>
      <dgm:spPr/>
      <dgm:t>
        <a:bodyPr/>
        <a:lstStyle/>
        <a:p>
          <a:endParaRPr lang="ru-RU"/>
        </a:p>
      </dgm:t>
    </dgm:pt>
    <dgm:pt modelId="{50652A03-90C5-4A3E-9894-F34EBBF44DF4}" type="sibTrans" cxnId="{36FFC35B-8DD0-49E9-9869-4A0AD31DCEF8}">
      <dgm:prSet/>
      <dgm:spPr/>
      <dgm:t>
        <a:bodyPr/>
        <a:lstStyle/>
        <a:p>
          <a:endParaRPr lang="ru-RU"/>
        </a:p>
      </dgm:t>
    </dgm:pt>
    <dgm:pt modelId="{E467AD35-D751-4428-83F0-F7F3E44E9060}">
      <dgm:prSet phldrT="[Текст]" custT="1"/>
      <dgm:spPr/>
      <dgm:t>
        <a:bodyPr/>
        <a:lstStyle/>
        <a:p>
          <a:r>
            <a:rPr lang="uk-UA" sz="2400" dirty="0" smtClean="0"/>
            <a:t>Промислові (Детройт, Шостка) </a:t>
          </a:r>
          <a:endParaRPr lang="ru-RU" sz="2400" dirty="0"/>
        </a:p>
      </dgm:t>
    </dgm:pt>
    <dgm:pt modelId="{ABE2908D-48DB-47DA-AD16-E9A37ECEA3FD}" type="parTrans" cxnId="{F4F03AED-D2AF-4392-A85C-F8F405A919E4}">
      <dgm:prSet/>
      <dgm:spPr/>
      <dgm:t>
        <a:bodyPr/>
        <a:lstStyle/>
        <a:p>
          <a:endParaRPr lang="ru-RU"/>
        </a:p>
      </dgm:t>
    </dgm:pt>
    <dgm:pt modelId="{36200B8E-A8EF-47F6-B577-A1B3A55EBE3C}" type="sibTrans" cxnId="{F4F03AED-D2AF-4392-A85C-F8F405A919E4}">
      <dgm:prSet/>
      <dgm:spPr/>
      <dgm:t>
        <a:bodyPr/>
        <a:lstStyle/>
        <a:p>
          <a:endParaRPr lang="ru-RU"/>
        </a:p>
      </dgm:t>
    </dgm:pt>
    <dgm:pt modelId="{3EF68878-9FDB-4C46-AA4A-DD2582DB8590}">
      <dgm:prSet phldrT="[Текст]" custT="1"/>
      <dgm:spPr/>
      <dgm:t>
        <a:bodyPr/>
        <a:lstStyle/>
        <a:p>
          <a:r>
            <a:rPr lang="uk-UA" sz="2400" dirty="0" smtClean="0"/>
            <a:t>Наукові й освітні (Оксфорд)</a:t>
          </a:r>
          <a:endParaRPr lang="ru-RU" sz="2400" dirty="0"/>
        </a:p>
      </dgm:t>
    </dgm:pt>
    <dgm:pt modelId="{7F171196-9D86-4AFC-88D2-9A55B346D6DF}" type="parTrans" cxnId="{96E07B7E-314F-4E35-BABF-44486AA195C1}">
      <dgm:prSet/>
      <dgm:spPr/>
      <dgm:t>
        <a:bodyPr/>
        <a:lstStyle/>
        <a:p>
          <a:endParaRPr lang="ru-RU"/>
        </a:p>
      </dgm:t>
    </dgm:pt>
    <dgm:pt modelId="{2987C9E7-B213-4607-B2CD-9BBD09CA1519}" type="sibTrans" cxnId="{96E07B7E-314F-4E35-BABF-44486AA195C1}">
      <dgm:prSet/>
      <dgm:spPr/>
      <dgm:t>
        <a:bodyPr/>
        <a:lstStyle/>
        <a:p>
          <a:endParaRPr lang="ru-RU"/>
        </a:p>
      </dgm:t>
    </dgm:pt>
    <dgm:pt modelId="{55CC1485-A6AA-40F2-B58E-DE069D76C262}">
      <dgm:prSet phldrT="[Текст]" custT="1"/>
      <dgm:spPr/>
      <dgm:t>
        <a:bodyPr/>
        <a:lstStyle/>
        <a:p>
          <a:r>
            <a:rPr lang="uk-UA" sz="2400" dirty="0" smtClean="0"/>
            <a:t>Транспортні (Суец, Жмеринка)</a:t>
          </a:r>
          <a:endParaRPr lang="ru-RU" sz="2400" dirty="0"/>
        </a:p>
      </dgm:t>
    </dgm:pt>
    <dgm:pt modelId="{23897A8D-8462-4035-AA06-C610782FE335}" type="parTrans" cxnId="{4A2A1CDD-0482-48F0-B19C-20BD81B1F922}">
      <dgm:prSet/>
      <dgm:spPr/>
      <dgm:t>
        <a:bodyPr/>
        <a:lstStyle/>
        <a:p>
          <a:endParaRPr lang="ru-RU"/>
        </a:p>
      </dgm:t>
    </dgm:pt>
    <dgm:pt modelId="{BE2F8890-F32A-4818-86EC-BE20C6CF33EA}" type="sibTrans" cxnId="{4A2A1CDD-0482-48F0-B19C-20BD81B1F922}">
      <dgm:prSet/>
      <dgm:spPr/>
      <dgm:t>
        <a:bodyPr/>
        <a:lstStyle/>
        <a:p>
          <a:endParaRPr lang="ru-RU"/>
        </a:p>
      </dgm:t>
    </dgm:pt>
    <dgm:pt modelId="{B08EC3C2-3C99-4B21-B890-A114784BA61D}">
      <dgm:prSet phldrT="[Текст]" custT="1"/>
      <dgm:spPr/>
      <dgm:t>
        <a:bodyPr/>
        <a:lstStyle/>
        <a:p>
          <a:r>
            <a:rPr lang="uk-UA" sz="2400" dirty="0" smtClean="0"/>
            <a:t>Політико-адміністративні (Оттава, Канберра,)</a:t>
          </a:r>
          <a:endParaRPr lang="ru-RU" sz="2400" dirty="0"/>
        </a:p>
      </dgm:t>
    </dgm:pt>
    <dgm:pt modelId="{C128EA54-B53E-4834-8C79-94FB9F8DCC03}" type="parTrans" cxnId="{A3F393A0-0E35-4A1F-BB9F-70789502A630}">
      <dgm:prSet/>
      <dgm:spPr/>
      <dgm:t>
        <a:bodyPr/>
        <a:lstStyle/>
        <a:p>
          <a:endParaRPr lang="ru-RU"/>
        </a:p>
      </dgm:t>
    </dgm:pt>
    <dgm:pt modelId="{01CC8B3F-484C-48B6-9034-D20091EFCBF8}" type="sibTrans" cxnId="{A3F393A0-0E35-4A1F-BB9F-70789502A630}">
      <dgm:prSet/>
      <dgm:spPr/>
      <dgm:t>
        <a:bodyPr/>
        <a:lstStyle/>
        <a:p>
          <a:endParaRPr lang="ru-RU"/>
        </a:p>
      </dgm:t>
    </dgm:pt>
    <dgm:pt modelId="{843AC413-FD8C-4408-9363-04863DDE4251}">
      <dgm:prSet phldrT="[Текст]" custT="1"/>
      <dgm:spPr/>
      <dgm:t>
        <a:bodyPr/>
        <a:lstStyle/>
        <a:p>
          <a:r>
            <a:rPr lang="uk-UA" sz="2400" dirty="0" smtClean="0"/>
            <a:t>Курортно-оздоровчі (Затока)</a:t>
          </a:r>
          <a:endParaRPr lang="ru-RU" sz="2400" dirty="0"/>
        </a:p>
      </dgm:t>
    </dgm:pt>
    <dgm:pt modelId="{A1665F5C-525F-47BE-8DA5-60243D490460}" type="parTrans" cxnId="{27A97878-C825-477C-B27F-0ACC6B7123B9}">
      <dgm:prSet/>
      <dgm:spPr/>
      <dgm:t>
        <a:bodyPr/>
        <a:lstStyle/>
        <a:p>
          <a:endParaRPr lang="ru-RU"/>
        </a:p>
      </dgm:t>
    </dgm:pt>
    <dgm:pt modelId="{ED8D008A-0E6D-4080-B490-54A4FCF0B9B0}" type="sibTrans" cxnId="{27A97878-C825-477C-B27F-0ACC6B7123B9}">
      <dgm:prSet/>
      <dgm:spPr/>
      <dgm:t>
        <a:bodyPr/>
        <a:lstStyle/>
        <a:p>
          <a:endParaRPr lang="ru-RU"/>
        </a:p>
      </dgm:t>
    </dgm:pt>
    <dgm:pt modelId="{9C742A50-74FF-4DE5-BD9D-CDEFD5125D75}">
      <dgm:prSet phldrT="[Текст]" custT="1"/>
      <dgm:spPr/>
      <dgm:t>
        <a:bodyPr/>
        <a:lstStyle/>
        <a:p>
          <a:r>
            <a:rPr lang="uk-UA" sz="2400" dirty="0" smtClean="0"/>
            <a:t>Військові (Гібралтар)</a:t>
          </a:r>
          <a:endParaRPr lang="ru-RU" sz="2400" dirty="0"/>
        </a:p>
      </dgm:t>
    </dgm:pt>
    <dgm:pt modelId="{767EF7E4-2DC5-472E-8C1B-EC88EF80D53D}" type="parTrans" cxnId="{9C4419A0-1249-4F04-B066-B998F989063E}">
      <dgm:prSet/>
      <dgm:spPr/>
      <dgm:t>
        <a:bodyPr/>
        <a:lstStyle/>
        <a:p>
          <a:endParaRPr lang="ru-RU"/>
        </a:p>
      </dgm:t>
    </dgm:pt>
    <dgm:pt modelId="{3F559EF6-72ED-4D11-9A50-06233B448BDF}" type="sibTrans" cxnId="{9C4419A0-1249-4F04-B066-B998F989063E}">
      <dgm:prSet/>
      <dgm:spPr/>
      <dgm:t>
        <a:bodyPr/>
        <a:lstStyle/>
        <a:p>
          <a:endParaRPr lang="ru-RU"/>
        </a:p>
      </dgm:t>
    </dgm:pt>
    <dgm:pt modelId="{AFCDFA73-B292-4D39-9088-1E62E1C866E7}">
      <dgm:prSet phldrT="[Текст]" custT="1"/>
      <dgm:spPr/>
      <dgm:t>
        <a:bodyPr/>
        <a:lstStyle/>
        <a:p>
          <a:r>
            <a:rPr lang="uk-UA" sz="2400" dirty="0" smtClean="0"/>
            <a:t>Релігійні (Мекка)</a:t>
          </a:r>
          <a:endParaRPr lang="ru-RU" sz="2400" dirty="0"/>
        </a:p>
      </dgm:t>
    </dgm:pt>
    <dgm:pt modelId="{9C0893A2-614D-486B-9547-5D550D5CC98E}" type="parTrans" cxnId="{7F0B6844-6C81-407E-879F-1419611F41EA}">
      <dgm:prSet/>
      <dgm:spPr/>
      <dgm:t>
        <a:bodyPr/>
        <a:lstStyle/>
        <a:p>
          <a:endParaRPr lang="ru-RU"/>
        </a:p>
      </dgm:t>
    </dgm:pt>
    <dgm:pt modelId="{05734234-EC8B-46FA-B412-711B38A4707D}" type="sibTrans" cxnId="{7F0B6844-6C81-407E-879F-1419611F41EA}">
      <dgm:prSet/>
      <dgm:spPr/>
      <dgm:t>
        <a:bodyPr/>
        <a:lstStyle/>
        <a:p>
          <a:endParaRPr lang="ru-RU"/>
        </a:p>
      </dgm:t>
    </dgm:pt>
    <dgm:pt modelId="{3EC3491E-B266-4D6E-889B-0901B50DEC29}" type="pres">
      <dgm:prSet presAssocID="{CD52787F-D3A2-4332-B92B-BC8D9BD55A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B13B26-EDAC-437A-8AD5-471317283AB8}" type="pres">
      <dgm:prSet presAssocID="{81DFAD92-7185-4D61-ACC4-1109F2BD4AEA}" presName="linNode" presStyleCnt="0"/>
      <dgm:spPr/>
    </dgm:pt>
    <dgm:pt modelId="{B5D0328F-7B18-48AD-A880-2A1902FB9D3E}" type="pres">
      <dgm:prSet presAssocID="{81DFAD92-7185-4D61-ACC4-1109F2BD4AEA}" presName="parentText" presStyleLbl="node1" presStyleIdx="0" presStyleCnt="2" custScaleX="271096" custScaleY="288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A78EB-4E31-4D94-A6B0-67B8E92122E3}" type="pres">
      <dgm:prSet presAssocID="{25F62196-23BD-43AC-A4D2-F8D129C9EFFC}" presName="sp" presStyleCnt="0"/>
      <dgm:spPr/>
    </dgm:pt>
    <dgm:pt modelId="{54BD3B9B-96D9-45E4-A2DF-456866DDE0C9}" type="pres">
      <dgm:prSet presAssocID="{8DE7651A-1CEB-4993-972B-93BAE3D58F65}" presName="linNode" presStyleCnt="0"/>
      <dgm:spPr/>
    </dgm:pt>
    <dgm:pt modelId="{2A602920-8571-4148-9C99-658661B0A303}" type="pres">
      <dgm:prSet presAssocID="{8DE7651A-1CEB-4993-972B-93BAE3D58F65}" presName="parentText" presStyleLbl="node1" presStyleIdx="1" presStyleCnt="2" custScaleX="119133" custLinFactNeighborX="4655" custLinFactNeighborY="-8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19BEE-4355-4F94-BE51-8BE1512FFCB8}" type="pres">
      <dgm:prSet presAssocID="{8DE7651A-1CEB-4993-972B-93BAE3D58F65}" presName="descendantText" presStyleLbl="alignAccFollowNode1" presStyleIdx="0" presStyleCnt="1" custScaleY="298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B75706-7E45-459B-A183-96BF85225F7F}" type="presOf" srcId="{55CC1485-A6AA-40F2-B58E-DE069D76C262}" destId="{A0619BEE-4355-4F94-BE51-8BE1512FFCB8}" srcOrd="0" destOrd="1" presId="urn:microsoft.com/office/officeart/2005/8/layout/vList5"/>
    <dgm:cxn modelId="{6B098CB0-A877-4BB0-B6BC-B3C6E279EBE8}" srcId="{CD52787F-D3A2-4332-B92B-BC8D9BD55AA0}" destId="{81DFAD92-7185-4D61-ACC4-1109F2BD4AEA}" srcOrd="0" destOrd="0" parTransId="{F0F50CDD-96F0-4CAF-AF68-C855D66FBA47}" sibTransId="{25F62196-23BD-43AC-A4D2-F8D129C9EFFC}"/>
    <dgm:cxn modelId="{F4F03AED-D2AF-4392-A85C-F8F405A919E4}" srcId="{8DE7651A-1CEB-4993-972B-93BAE3D58F65}" destId="{E467AD35-D751-4428-83F0-F7F3E44E9060}" srcOrd="0" destOrd="0" parTransId="{ABE2908D-48DB-47DA-AD16-E9A37ECEA3FD}" sibTransId="{36200B8E-A8EF-47F6-B577-A1B3A55EBE3C}"/>
    <dgm:cxn modelId="{96E07B7E-314F-4E35-BABF-44486AA195C1}" srcId="{8DE7651A-1CEB-4993-972B-93BAE3D58F65}" destId="{3EF68878-9FDB-4C46-AA4A-DD2582DB8590}" srcOrd="3" destOrd="0" parTransId="{7F171196-9D86-4AFC-88D2-9A55B346D6DF}" sibTransId="{2987C9E7-B213-4607-B2CD-9BBD09CA1519}"/>
    <dgm:cxn modelId="{6688DD7F-0B6A-40DB-88E3-AB37E8050A48}" type="presOf" srcId="{B08EC3C2-3C99-4B21-B890-A114784BA61D}" destId="{A0619BEE-4355-4F94-BE51-8BE1512FFCB8}" srcOrd="0" destOrd="2" presId="urn:microsoft.com/office/officeart/2005/8/layout/vList5"/>
    <dgm:cxn modelId="{CF362732-ADFB-4FB8-8077-6AB7A3318B27}" type="presOf" srcId="{AFCDFA73-B292-4D39-9088-1E62E1C866E7}" destId="{A0619BEE-4355-4F94-BE51-8BE1512FFCB8}" srcOrd="0" destOrd="6" presId="urn:microsoft.com/office/officeart/2005/8/layout/vList5"/>
    <dgm:cxn modelId="{23A06918-CB75-4405-8DC6-C185890087CD}" type="presOf" srcId="{843AC413-FD8C-4408-9363-04863DDE4251}" destId="{A0619BEE-4355-4F94-BE51-8BE1512FFCB8}" srcOrd="0" destOrd="4" presId="urn:microsoft.com/office/officeart/2005/8/layout/vList5"/>
    <dgm:cxn modelId="{EC537231-8889-4ABE-A293-8B13DF4985B7}" type="presOf" srcId="{8DE7651A-1CEB-4993-972B-93BAE3D58F65}" destId="{2A602920-8571-4148-9C99-658661B0A303}" srcOrd="0" destOrd="0" presId="urn:microsoft.com/office/officeart/2005/8/layout/vList5"/>
    <dgm:cxn modelId="{2AC4ED54-5B3D-4EC1-83F1-23189C05DEC2}" type="presOf" srcId="{3EF68878-9FDB-4C46-AA4A-DD2582DB8590}" destId="{A0619BEE-4355-4F94-BE51-8BE1512FFCB8}" srcOrd="0" destOrd="3" presId="urn:microsoft.com/office/officeart/2005/8/layout/vList5"/>
    <dgm:cxn modelId="{36FFC35B-8DD0-49E9-9869-4A0AD31DCEF8}" srcId="{CD52787F-D3A2-4332-B92B-BC8D9BD55AA0}" destId="{8DE7651A-1CEB-4993-972B-93BAE3D58F65}" srcOrd="1" destOrd="0" parTransId="{A95AF93A-6664-46D2-8CA4-9C6E5BED6E55}" sibTransId="{50652A03-90C5-4A3E-9894-F34EBBF44DF4}"/>
    <dgm:cxn modelId="{6A21DF8D-95C0-4232-A9CF-0D266E3EDF9C}" type="presOf" srcId="{CD52787F-D3A2-4332-B92B-BC8D9BD55AA0}" destId="{3EC3491E-B266-4D6E-889B-0901B50DEC29}" srcOrd="0" destOrd="0" presId="urn:microsoft.com/office/officeart/2005/8/layout/vList5"/>
    <dgm:cxn modelId="{A3F393A0-0E35-4A1F-BB9F-70789502A630}" srcId="{8DE7651A-1CEB-4993-972B-93BAE3D58F65}" destId="{B08EC3C2-3C99-4B21-B890-A114784BA61D}" srcOrd="2" destOrd="0" parTransId="{C128EA54-B53E-4834-8C79-94FB9F8DCC03}" sibTransId="{01CC8B3F-484C-48B6-9034-D20091EFCBF8}"/>
    <dgm:cxn modelId="{4A2A1CDD-0482-48F0-B19C-20BD81B1F922}" srcId="{8DE7651A-1CEB-4993-972B-93BAE3D58F65}" destId="{55CC1485-A6AA-40F2-B58E-DE069D76C262}" srcOrd="1" destOrd="0" parTransId="{23897A8D-8462-4035-AA06-C610782FE335}" sibTransId="{BE2F8890-F32A-4818-86EC-BE20C6CF33EA}"/>
    <dgm:cxn modelId="{B274BA8E-3E24-445F-B075-5E3420EF0244}" type="presOf" srcId="{81DFAD92-7185-4D61-ACC4-1109F2BD4AEA}" destId="{B5D0328F-7B18-48AD-A880-2A1902FB9D3E}" srcOrd="0" destOrd="0" presId="urn:microsoft.com/office/officeart/2005/8/layout/vList5"/>
    <dgm:cxn modelId="{27A97878-C825-477C-B27F-0ACC6B7123B9}" srcId="{8DE7651A-1CEB-4993-972B-93BAE3D58F65}" destId="{843AC413-FD8C-4408-9363-04863DDE4251}" srcOrd="4" destOrd="0" parTransId="{A1665F5C-525F-47BE-8DA5-60243D490460}" sibTransId="{ED8D008A-0E6D-4080-B490-54A4FCF0B9B0}"/>
    <dgm:cxn modelId="{B51A6124-C18A-4BA2-975A-270811AF9C88}" type="presOf" srcId="{9C742A50-74FF-4DE5-BD9D-CDEFD5125D75}" destId="{A0619BEE-4355-4F94-BE51-8BE1512FFCB8}" srcOrd="0" destOrd="5" presId="urn:microsoft.com/office/officeart/2005/8/layout/vList5"/>
    <dgm:cxn modelId="{7F0B6844-6C81-407E-879F-1419611F41EA}" srcId="{8DE7651A-1CEB-4993-972B-93BAE3D58F65}" destId="{AFCDFA73-B292-4D39-9088-1E62E1C866E7}" srcOrd="6" destOrd="0" parTransId="{9C0893A2-614D-486B-9547-5D550D5CC98E}" sibTransId="{05734234-EC8B-46FA-B412-711B38A4707D}"/>
    <dgm:cxn modelId="{0AB5FA28-FB4E-4CF9-B99B-F8B942283591}" type="presOf" srcId="{E467AD35-D751-4428-83F0-F7F3E44E9060}" destId="{A0619BEE-4355-4F94-BE51-8BE1512FFCB8}" srcOrd="0" destOrd="0" presId="urn:microsoft.com/office/officeart/2005/8/layout/vList5"/>
    <dgm:cxn modelId="{9C4419A0-1249-4F04-B066-B998F989063E}" srcId="{8DE7651A-1CEB-4993-972B-93BAE3D58F65}" destId="{9C742A50-74FF-4DE5-BD9D-CDEFD5125D75}" srcOrd="5" destOrd="0" parTransId="{767EF7E4-2DC5-472E-8C1B-EC88EF80D53D}" sibTransId="{3F559EF6-72ED-4D11-9A50-06233B448BDF}"/>
    <dgm:cxn modelId="{D6ECB025-E2EC-405C-A77B-8B4B9B9D0B5E}" type="presParOf" srcId="{3EC3491E-B266-4D6E-889B-0901B50DEC29}" destId="{8CB13B26-EDAC-437A-8AD5-471317283AB8}" srcOrd="0" destOrd="0" presId="urn:microsoft.com/office/officeart/2005/8/layout/vList5"/>
    <dgm:cxn modelId="{550EEB29-DB3E-4086-9D7D-9BC6491F0A0E}" type="presParOf" srcId="{8CB13B26-EDAC-437A-8AD5-471317283AB8}" destId="{B5D0328F-7B18-48AD-A880-2A1902FB9D3E}" srcOrd="0" destOrd="0" presId="urn:microsoft.com/office/officeart/2005/8/layout/vList5"/>
    <dgm:cxn modelId="{CEEE6DBC-184E-4A7C-9CFE-8E784669BC52}" type="presParOf" srcId="{3EC3491E-B266-4D6E-889B-0901B50DEC29}" destId="{5A9A78EB-4E31-4D94-A6B0-67B8E92122E3}" srcOrd="1" destOrd="0" presId="urn:microsoft.com/office/officeart/2005/8/layout/vList5"/>
    <dgm:cxn modelId="{1DAC3808-30F2-44CB-8FB4-9785F0128DE4}" type="presParOf" srcId="{3EC3491E-B266-4D6E-889B-0901B50DEC29}" destId="{54BD3B9B-96D9-45E4-A2DF-456866DDE0C9}" srcOrd="2" destOrd="0" presId="urn:microsoft.com/office/officeart/2005/8/layout/vList5"/>
    <dgm:cxn modelId="{98F24A1C-727E-4BD5-A11A-8FB62EA12E7F}" type="presParOf" srcId="{54BD3B9B-96D9-45E4-A2DF-456866DDE0C9}" destId="{2A602920-8571-4148-9C99-658661B0A303}" srcOrd="0" destOrd="0" presId="urn:microsoft.com/office/officeart/2005/8/layout/vList5"/>
    <dgm:cxn modelId="{F92BD119-29E1-4DFE-8828-84C8ED49D232}" type="presParOf" srcId="{54BD3B9B-96D9-45E4-A2DF-456866DDE0C9}" destId="{A0619BEE-4355-4F94-BE51-8BE1512FFCB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E40964-B166-4945-AA3A-D7F41C5FA37A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AA0E1ED-0D82-43D8-A536-2A5BC771F842}">
      <dgm:prSet phldrT="[Текст]" custT="1"/>
      <dgm:spPr/>
      <dgm:t>
        <a:bodyPr/>
        <a:lstStyle/>
        <a:p>
          <a:r>
            <a:rPr lang="uk-UA" sz="2800" dirty="0" smtClean="0">
              <a:solidFill>
                <a:srgbClr val="002060"/>
              </a:solidFill>
            </a:rPr>
            <a:t>Малі: </a:t>
          </a:r>
          <a:r>
            <a:rPr lang="uk-UA" sz="2800" dirty="0" smtClean="0">
              <a:solidFill>
                <a:srgbClr val="002060"/>
              </a:solidFill>
              <a:latin typeface="Calibri"/>
              <a:cs typeface="Calibri"/>
            </a:rPr>
            <a:t>˂</a:t>
          </a:r>
          <a:r>
            <a:rPr lang="uk-UA" sz="2800" dirty="0" smtClean="0">
              <a:solidFill>
                <a:srgbClr val="002060"/>
              </a:solidFill>
            </a:rPr>
            <a:t> 200 осіб</a:t>
          </a:r>
          <a:endParaRPr lang="ru-RU" sz="2800" dirty="0">
            <a:solidFill>
              <a:srgbClr val="002060"/>
            </a:solidFill>
          </a:endParaRPr>
        </a:p>
      </dgm:t>
    </dgm:pt>
    <dgm:pt modelId="{8DB47B2E-147B-40EC-A9DD-465B407ADD55}" type="parTrans" cxnId="{DAF13A74-8EA0-4D24-8FA8-8ABA658C0474}">
      <dgm:prSet/>
      <dgm:spPr/>
      <dgm:t>
        <a:bodyPr/>
        <a:lstStyle/>
        <a:p>
          <a:endParaRPr lang="ru-RU"/>
        </a:p>
      </dgm:t>
    </dgm:pt>
    <dgm:pt modelId="{F9202A3F-0857-471D-8F82-A8CCCFD7CF09}" type="sibTrans" cxnId="{DAF13A74-8EA0-4D24-8FA8-8ABA658C0474}">
      <dgm:prSet/>
      <dgm:spPr/>
      <dgm:t>
        <a:bodyPr/>
        <a:lstStyle/>
        <a:p>
          <a:endParaRPr lang="ru-RU"/>
        </a:p>
      </dgm:t>
    </dgm:pt>
    <dgm:pt modelId="{29AB23FB-05C0-4ED2-B05A-1F30A61BB0AB}">
      <dgm:prSet phldrT="[Текст]" custT="1"/>
      <dgm:spPr/>
      <dgm:t>
        <a:bodyPr/>
        <a:lstStyle/>
        <a:p>
          <a:r>
            <a:rPr lang="uk-UA" sz="2600" dirty="0" smtClean="0">
              <a:solidFill>
                <a:srgbClr val="002060"/>
              </a:solidFill>
            </a:rPr>
            <a:t>Середні: 200-500 осіб</a:t>
          </a:r>
          <a:endParaRPr lang="ru-RU" sz="2600" dirty="0">
            <a:solidFill>
              <a:srgbClr val="002060"/>
            </a:solidFill>
          </a:endParaRPr>
        </a:p>
      </dgm:t>
    </dgm:pt>
    <dgm:pt modelId="{85C776DB-8709-4846-91FD-3494C836A9C4}" type="parTrans" cxnId="{0FC05F28-CD9D-499A-A108-A17E47E3127D}">
      <dgm:prSet/>
      <dgm:spPr/>
      <dgm:t>
        <a:bodyPr/>
        <a:lstStyle/>
        <a:p>
          <a:endParaRPr lang="ru-RU"/>
        </a:p>
      </dgm:t>
    </dgm:pt>
    <dgm:pt modelId="{386841A3-7DDD-4F0D-8626-427CE9F3BDAC}" type="sibTrans" cxnId="{0FC05F28-CD9D-499A-A108-A17E47E3127D}">
      <dgm:prSet/>
      <dgm:spPr/>
      <dgm:t>
        <a:bodyPr/>
        <a:lstStyle/>
        <a:p>
          <a:endParaRPr lang="ru-RU"/>
        </a:p>
      </dgm:t>
    </dgm:pt>
    <dgm:pt modelId="{464619FB-590F-466C-B612-224301C3887A}">
      <dgm:prSet phldrT="[Текст]" custT="1"/>
      <dgm:spPr/>
      <dgm:t>
        <a:bodyPr/>
        <a:lstStyle/>
        <a:p>
          <a:r>
            <a:rPr lang="uk-UA" sz="2600" dirty="0" smtClean="0">
              <a:solidFill>
                <a:srgbClr val="002060"/>
              </a:solidFill>
            </a:rPr>
            <a:t>Великі: 500-3000 осіб</a:t>
          </a:r>
          <a:endParaRPr lang="ru-RU" sz="2600" dirty="0">
            <a:solidFill>
              <a:srgbClr val="002060"/>
            </a:solidFill>
          </a:endParaRPr>
        </a:p>
      </dgm:t>
    </dgm:pt>
    <dgm:pt modelId="{6B663DCF-23FD-4BE8-BD35-7828CA73A144}" type="parTrans" cxnId="{44E099F7-FAA1-4312-9389-B0A673288E4D}">
      <dgm:prSet/>
      <dgm:spPr/>
      <dgm:t>
        <a:bodyPr/>
        <a:lstStyle/>
        <a:p>
          <a:endParaRPr lang="ru-RU"/>
        </a:p>
      </dgm:t>
    </dgm:pt>
    <dgm:pt modelId="{44EBB1EA-734C-4CE5-9A18-893E59646DAC}" type="sibTrans" cxnId="{44E099F7-FAA1-4312-9389-B0A673288E4D}">
      <dgm:prSet/>
      <dgm:spPr/>
      <dgm:t>
        <a:bodyPr/>
        <a:lstStyle/>
        <a:p>
          <a:endParaRPr lang="ru-RU"/>
        </a:p>
      </dgm:t>
    </dgm:pt>
    <dgm:pt modelId="{D9889A13-7C3B-47DF-B24D-0E1497CF6876}">
      <dgm:prSet custT="1"/>
      <dgm:spPr/>
      <dgm:t>
        <a:bodyPr/>
        <a:lstStyle/>
        <a:p>
          <a:r>
            <a:rPr lang="uk-UA" sz="2600" dirty="0" smtClean="0">
              <a:solidFill>
                <a:srgbClr val="002060"/>
              </a:solidFill>
            </a:rPr>
            <a:t>Значні: 3 тис. – 5 тис. осіб</a:t>
          </a:r>
          <a:endParaRPr lang="ru-RU" sz="2600" dirty="0">
            <a:solidFill>
              <a:srgbClr val="002060"/>
            </a:solidFill>
          </a:endParaRPr>
        </a:p>
      </dgm:t>
    </dgm:pt>
    <dgm:pt modelId="{F42670CC-D598-4A19-8BBC-4E5912FC7ED6}" type="parTrans" cxnId="{D7A63ABC-73E9-4AAB-97B5-65CC2211696E}">
      <dgm:prSet/>
      <dgm:spPr/>
      <dgm:t>
        <a:bodyPr/>
        <a:lstStyle/>
        <a:p>
          <a:endParaRPr lang="ru-RU"/>
        </a:p>
      </dgm:t>
    </dgm:pt>
    <dgm:pt modelId="{CD84867A-4F18-4447-AFEF-9B664041F4E3}" type="sibTrans" cxnId="{D7A63ABC-73E9-4AAB-97B5-65CC2211696E}">
      <dgm:prSet/>
      <dgm:spPr/>
      <dgm:t>
        <a:bodyPr/>
        <a:lstStyle/>
        <a:p>
          <a:endParaRPr lang="ru-RU"/>
        </a:p>
      </dgm:t>
    </dgm:pt>
    <dgm:pt modelId="{D21121BE-93A3-4C9B-B710-F4FD74E9DAEC}" type="pres">
      <dgm:prSet presAssocID="{D7E40964-B166-4945-AA3A-D7F41C5FA3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18DA16-EB24-4E07-8385-4E190F364522}" type="pres">
      <dgm:prSet presAssocID="{9AA0E1ED-0D82-43D8-A536-2A5BC771F842}" presName="parentLin" presStyleCnt="0"/>
      <dgm:spPr/>
    </dgm:pt>
    <dgm:pt modelId="{97DFACFA-D422-4815-85E4-349A44314061}" type="pres">
      <dgm:prSet presAssocID="{9AA0E1ED-0D82-43D8-A536-2A5BC771F84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CA434A3-F247-45AC-BFFF-B4E6598ED81D}" type="pres">
      <dgm:prSet presAssocID="{9AA0E1ED-0D82-43D8-A536-2A5BC771F84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E0682-85E0-49FE-AA92-75CF8CB791AC}" type="pres">
      <dgm:prSet presAssocID="{9AA0E1ED-0D82-43D8-A536-2A5BC771F842}" presName="negativeSpace" presStyleCnt="0"/>
      <dgm:spPr/>
    </dgm:pt>
    <dgm:pt modelId="{988D8A9A-603B-4AF9-87D5-39E60E1136FD}" type="pres">
      <dgm:prSet presAssocID="{9AA0E1ED-0D82-43D8-A536-2A5BC771F842}" presName="childText" presStyleLbl="conFgAcc1" presStyleIdx="0" presStyleCnt="4">
        <dgm:presLayoutVars>
          <dgm:bulletEnabled val="1"/>
        </dgm:presLayoutVars>
      </dgm:prSet>
      <dgm:spPr/>
    </dgm:pt>
    <dgm:pt modelId="{C98D93C9-22D9-4CE5-9028-F43EEF22DB85}" type="pres">
      <dgm:prSet presAssocID="{F9202A3F-0857-471D-8F82-A8CCCFD7CF09}" presName="spaceBetweenRectangles" presStyleCnt="0"/>
      <dgm:spPr/>
    </dgm:pt>
    <dgm:pt modelId="{5CF709D9-D935-48A4-83FF-F1420DCCFC1D}" type="pres">
      <dgm:prSet presAssocID="{29AB23FB-05C0-4ED2-B05A-1F30A61BB0AB}" presName="parentLin" presStyleCnt="0"/>
      <dgm:spPr/>
    </dgm:pt>
    <dgm:pt modelId="{4439B31F-8E89-4866-9855-2D1C4F47992F}" type="pres">
      <dgm:prSet presAssocID="{29AB23FB-05C0-4ED2-B05A-1F30A61BB0A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D91F499-FA7B-4F02-AC93-4C35DD70653A}" type="pres">
      <dgm:prSet presAssocID="{29AB23FB-05C0-4ED2-B05A-1F30A61BB0A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34CCE-7DAC-47AF-8394-644F3E90488F}" type="pres">
      <dgm:prSet presAssocID="{29AB23FB-05C0-4ED2-B05A-1F30A61BB0AB}" presName="negativeSpace" presStyleCnt="0"/>
      <dgm:spPr/>
    </dgm:pt>
    <dgm:pt modelId="{A6656B35-D0EF-4E86-971E-0782936466D4}" type="pres">
      <dgm:prSet presAssocID="{29AB23FB-05C0-4ED2-B05A-1F30A61BB0AB}" presName="childText" presStyleLbl="conFgAcc1" presStyleIdx="1" presStyleCnt="4">
        <dgm:presLayoutVars>
          <dgm:bulletEnabled val="1"/>
        </dgm:presLayoutVars>
      </dgm:prSet>
      <dgm:spPr/>
    </dgm:pt>
    <dgm:pt modelId="{EB903D9B-B655-43B4-8D58-79A2DB1F043D}" type="pres">
      <dgm:prSet presAssocID="{386841A3-7DDD-4F0D-8626-427CE9F3BDAC}" presName="spaceBetweenRectangles" presStyleCnt="0"/>
      <dgm:spPr/>
    </dgm:pt>
    <dgm:pt modelId="{E9624882-0D70-4209-85E9-AEAFA318AB8E}" type="pres">
      <dgm:prSet presAssocID="{464619FB-590F-466C-B612-224301C3887A}" presName="parentLin" presStyleCnt="0"/>
      <dgm:spPr/>
    </dgm:pt>
    <dgm:pt modelId="{D433FB2B-3A3C-4FBF-80F3-736A76437AB7}" type="pres">
      <dgm:prSet presAssocID="{464619FB-590F-466C-B612-224301C3887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D13C85DB-8C8C-47BC-BFC7-9C54B0E11034}" type="pres">
      <dgm:prSet presAssocID="{464619FB-590F-466C-B612-224301C3887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850AF9-A07B-4CB9-920E-027A407D8B7B}" type="pres">
      <dgm:prSet presAssocID="{464619FB-590F-466C-B612-224301C3887A}" presName="negativeSpace" presStyleCnt="0"/>
      <dgm:spPr/>
    </dgm:pt>
    <dgm:pt modelId="{4B6653F9-10AD-4D73-BA46-8852ECD24CF8}" type="pres">
      <dgm:prSet presAssocID="{464619FB-590F-466C-B612-224301C3887A}" presName="childText" presStyleLbl="conFgAcc1" presStyleIdx="2" presStyleCnt="4">
        <dgm:presLayoutVars>
          <dgm:bulletEnabled val="1"/>
        </dgm:presLayoutVars>
      </dgm:prSet>
      <dgm:spPr/>
    </dgm:pt>
    <dgm:pt modelId="{76158B02-7C36-421A-B9AB-04892DC2A8CB}" type="pres">
      <dgm:prSet presAssocID="{44EBB1EA-734C-4CE5-9A18-893E59646DAC}" presName="spaceBetweenRectangles" presStyleCnt="0"/>
      <dgm:spPr/>
    </dgm:pt>
    <dgm:pt modelId="{8922A971-CC2D-4E24-83F7-0B6C847D96F2}" type="pres">
      <dgm:prSet presAssocID="{D9889A13-7C3B-47DF-B24D-0E1497CF6876}" presName="parentLin" presStyleCnt="0"/>
      <dgm:spPr/>
    </dgm:pt>
    <dgm:pt modelId="{3195F06A-A89B-43EE-87CF-75507F483FFA}" type="pres">
      <dgm:prSet presAssocID="{D9889A13-7C3B-47DF-B24D-0E1497CF687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7FF97E9B-A70E-4197-B76D-97225747FC70}" type="pres">
      <dgm:prSet presAssocID="{D9889A13-7C3B-47DF-B24D-0E1497CF6876}" presName="parentText" presStyleLbl="node1" presStyleIdx="3" presStyleCnt="4" custScaleX="1184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68A05-A2B8-4DBB-8E02-53862372F204}" type="pres">
      <dgm:prSet presAssocID="{D9889A13-7C3B-47DF-B24D-0E1497CF6876}" presName="negativeSpace" presStyleCnt="0"/>
      <dgm:spPr/>
    </dgm:pt>
    <dgm:pt modelId="{7E72B33B-DC04-4223-A024-3E9729FC9012}" type="pres">
      <dgm:prSet presAssocID="{D9889A13-7C3B-47DF-B24D-0E1497CF687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C5E0896-B674-4BE4-AC71-15808427C161}" type="presOf" srcId="{9AA0E1ED-0D82-43D8-A536-2A5BC771F842}" destId="{ECA434A3-F247-45AC-BFFF-B4E6598ED81D}" srcOrd="1" destOrd="0" presId="urn:microsoft.com/office/officeart/2005/8/layout/list1"/>
    <dgm:cxn modelId="{972EED87-0E29-47BA-9D05-1989DACCED9F}" type="presOf" srcId="{D9889A13-7C3B-47DF-B24D-0E1497CF6876}" destId="{3195F06A-A89B-43EE-87CF-75507F483FFA}" srcOrd="0" destOrd="0" presId="urn:microsoft.com/office/officeart/2005/8/layout/list1"/>
    <dgm:cxn modelId="{44E099F7-FAA1-4312-9389-B0A673288E4D}" srcId="{D7E40964-B166-4945-AA3A-D7F41C5FA37A}" destId="{464619FB-590F-466C-B612-224301C3887A}" srcOrd="2" destOrd="0" parTransId="{6B663DCF-23FD-4BE8-BD35-7828CA73A144}" sibTransId="{44EBB1EA-734C-4CE5-9A18-893E59646DAC}"/>
    <dgm:cxn modelId="{BBCCEC08-3699-455A-A178-229A9FE6F07A}" type="presOf" srcId="{9AA0E1ED-0D82-43D8-A536-2A5BC771F842}" destId="{97DFACFA-D422-4815-85E4-349A44314061}" srcOrd="0" destOrd="0" presId="urn:microsoft.com/office/officeart/2005/8/layout/list1"/>
    <dgm:cxn modelId="{0FC05F28-CD9D-499A-A108-A17E47E3127D}" srcId="{D7E40964-B166-4945-AA3A-D7F41C5FA37A}" destId="{29AB23FB-05C0-4ED2-B05A-1F30A61BB0AB}" srcOrd="1" destOrd="0" parTransId="{85C776DB-8709-4846-91FD-3494C836A9C4}" sibTransId="{386841A3-7DDD-4F0D-8626-427CE9F3BDAC}"/>
    <dgm:cxn modelId="{E7FE1C21-FF21-4AB8-A54B-62BFB90E7658}" type="presOf" srcId="{D9889A13-7C3B-47DF-B24D-0E1497CF6876}" destId="{7FF97E9B-A70E-4197-B76D-97225747FC70}" srcOrd="1" destOrd="0" presId="urn:microsoft.com/office/officeart/2005/8/layout/list1"/>
    <dgm:cxn modelId="{4849441B-BAC0-4E96-8C42-85EA232F6CF9}" type="presOf" srcId="{29AB23FB-05C0-4ED2-B05A-1F30A61BB0AB}" destId="{3D91F499-FA7B-4F02-AC93-4C35DD70653A}" srcOrd="1" destOrd="0" presId="urn:microsoft.com/office/officeart/2005/8/layout/list1"/>
    <dgm:cxn modelId="{2743A706-1267-4BD4-B9EC-6B7B18C3666B}" type="presOf" srcId="{464619FB-590F-466C-B612-224301C3887A}" destId="{D433FB2B-3A3C-4FBF-80F3-736A76437AB7}" srcOrd="0" destOrd="0" presId="urn:microsoft.com/office/officeart/2005/8/layout/list1"/>
    <dgm:cxn modelId="{D7A63ABC-73E9-4AAB-97B5-65CC2211696E}" srcId="{D7E40964-B166-4945-AA3A-D7F41C5FA37A}" destId="{D9889A13-7C3B-47DF-B24D-0E1497CF6876}" srcOrd="3" destOrd="0" parTransId="{F42670CC-D598-4A19-8BBC-4E5912FC7ED6}" sibTransId="{CD84867A-4F18-4447-AFEF-9B664041F4E3}"/>
    <dgm:cxn modelId="{1AF8D995-861E-45EA-BA31-6AB1FCFCE2E1}" type="presOf" srcId="{29AB23FB-05C0-4ED2-B05A-1F30A61BB0AB}" destId="{4439B31F-8E89-4866-9855-2D1C4F47992F}" srcOrd="0" destOrd="0" presId="urn:microsoft.com/office/officeart/2005/8/layout/list1"/>
    <dgm:cxn modelId="{DAF13A74-8EA0-4D24-8FA8-8ABA658C0474}" srcId="{D7E40964-B166-4945-AA3A-D7F41C5FA37A}" destId="{9AA0E1ED-0D82-43D8-A536-2A5BC771F842}" srcOrd="0" destOrd="0" parTransId="{8DB47B2E-147B-40EC-A9DD-465B407ADD55}" sibTransId="{F9202A3F-0857-471D-8F82-A8CCCFD7CF09}"/>
    <dgm:cxn modelId="{716004E9-9716-4EAF-9724-E0AE3A66A4CA}" type="presOf" srcId="{464619FB-590F-466C-B612-224301C3887A}" destId="{D13C85DB-8C8C-47BC-BFC7-9C54B0E11034}" srcOrd="1" destOrd="0" presId="urn:microsoft.com/office/officeart/2005/8/layout/list1"/>
    <dgm:cxn modelId="{CC4D785D-F9DD-4A8C-AF98-C69FE498C06A}" type="presOf" srcId="{D7E40964-B166-4945-AA3A-D7F41C5FA37A}" destId="{D21121BE-93A3-4C9B-B710-F4FD74E9DAEC}" srcOrd="0" destOrd="0" presId="urn:microsoft.com/office/officeart/2005/8/layout/list1"/>
    <dgm:cxn modelId="{C3470E15-4870-478C-A12C-85F7E7C25E20}" type="presParOf" srcId="{D21121BE-93A3-4C9B-B710-F4FD74E9DAEC}" destId="{2E18DA16-EB24-4E07-8385-4E190F364522}" srcOrd="0" destOrd="0" presId="urn:microsoft.com/office/officeart/2005/8/layout/list1"/>
    <dgm:cxn modelId="{A9F01CF5-0A61-49C0-8A7F-4DD19D064EC4}" type="presParOf" srcId="{2E18DA16-EB24-4E07-8385-4E190F364522}" destId="{97DFACFA-D422-4815-85E4-349A44314061}" srcOrd="0" destOrd="0" presId="urn:microsoft.com/office/officeart/2005/8/layout/list1"/>
    <dgm:cxn modelId="{C6C976AF-D6E4-4192-9E1A-75E0CD51C308}" type="presParOf" srcId="{2E18DA16-EB24-4E07-8385-4E190F364522}" destId="{ECA434A3-F247-45AC-BFFF-B4E6598ED81D}" srcOrd="1" destOrd="0" presId="urn:microsoft.com/office/officeart/2005/8/layout/list1"/>
    <dgm:cxn modelId="{2EC54799-B0F1-431C-8BD6-E7D2B2333D7A}" type="presParOf" srcId="{D21121BE-93A3-4C9B-B710-F4FD74E9DAEC}" destId="{2AEE0682-85E0-49FE-AA92-75CF8CB791AC}" srcOrd="1" destOrd="0" presId="urn:microsoft.com/office/officeart/2005/8/layout/list1"/>
    <dgm:cxn modelId="{0040651E-4D97-4125-94A7-E246E4A053A7}" type="presParOf" srcId="{D21121BE-93A3-4C9B-B710-F4FD74E9DAEC}" destId="{988D8A9A-603B-4AF9-87D5-39E60E1136FD}" srcOrd="2" destOrd="0" presId="urn:microsoft.com/office/officeart/2005/8/layout/list1"/>
    <dgm:cxn modelId="{51BF1055-DE52-4A5B-8237-28C992FBB032}" type="presParOf" srcId="{D21121BE-93A3-4C9B-B710-F4FD74E9DAEC}" destId="{C98D93C9-22D9-4CE5-9028-F43EEF22DB85}" srcOrd="3" destOrd="0" presId="urn:microsoft.com/office/officeart/2005/8/layout/list1"/>
    <dgm:cxn modelId="{67549A5E-9448-41FC-B9B0-B5F6E882CA37}" type="presParOf" srcId="{D21121BE-93A3-4C9B-B710-F4FD74E9DAEC}" destId="{5CF709D9-D935-48A4-83FF-F1420DCCFC1D}" srcOrd="4" destOrd="0" presId="urn:microsoft.com/office/officeart/2005/8/layout/list1"/>
    <dgm:cxn modelId="{887F3D5B-E4DC-438D-A2B9-09542CF13D51}" type="presParOf" srcId="{5CF709D9-D935-48A4-83FF-F1420DCCFC1D}" destId="{4439B31F-8E89-4866-9855-2D1C4F47992F}" srcOrd="0" destOrd="0" presId="urn:microsoft.com/office/officeart/2005/8/layout/list1"/>
    <dgm:cxn modelId="{4E474D55-BB95-4242-974A-6FD3C60A3BD5}" type="presParOf" srcId="{5CF709D9-D935-48A4-83FF-F1420DCCFC1D}" destId="{3D91F499-FA7B-4F02-AC93-4C35DD70653A}" srcOrd="1" destOrd="0" presId="urn:microsoft.com/office/officeart/2005/8/layout/list1"/>
    <dgm:cxn modelId="{3D668D4C-01F9-47BB-9E92-2D17F2A7E5FF}" type="presParOf" srcId="{D21121BE-93A3-4C9B-B710-F4FD74E9DAEC}" destId="{C0434CCE-7DAC-47AF-8394-644F3E90488F}" srcOrd="5" destOrd="0" presId="urn:microsoft.com/office/officeart/2005/8/layout/list1"/>
    <dgm:cxn modelId="{F81F6201-0CC3-4E2D-BAAA-8C55B8DB56A9}" type="presParOf" srcId="{D21121BE-93A3-4C9B-B710-F4FD74E9DAEC}" destId="{A6656B35-D0EF-4E86-971E-0782936466D4}" srcOrd="6" destOrd="0" presId="urn:microsoft.com/office/officeart/2005/8/layout/list1"/>
    <dgm:cxn modelId="{0EFB8ABE-CA6B-4B84-9E2A-BEAEFE3ABF97}" type="presParOf" srcId="{D21121BE-93A3-4C9B-B710-F4FD74E9DAEC}" destId="{EB903D9B-B655-43B4-8D58-79A2DB1F043D}" srcOrd="7" destOrd="0" presId="urn:microsoft.com/office/officeart/2005/8/layout/list1"/>
    <dgm:cxn modelId="{D747B65C-AC0E-4458-8882-60868778C2DB}" type="presParOf" srcId="{D21121BE-93A3-4C9B-B710-F4FD74E9DAEC}" destId="{E9624882-0D70-4209-85E9-AEAFA318AB8E}" srcOrd="8" destOrd="0" presId="urn:microsoft.com/office/officeart/2005/8/layout/list1"/>
    <dgm:cxn modelId="{C5EBDB5D-57CF-4F27-AF1E-D43500AFFBDC}" type="presParOf" srcId="{E9624882-0D70-4209-85E9-AEAFA318AB8E}" destId="{D433FB2B-3A3C-4FBF-80F3-736A76437AB7}" srcOrd="0" destOrd="0" presId="urn:microsoft.com/office/officeart/2005/8/layout/list1"/>
    <dgm:cxn modelId="{BD0C2ADB-DD0E-4326-BB50-982C69AC85A6}" type="presParOf" srcId="{E9624882-0D70-4209-85E9-AEAFA318AB8E}" destId="{D13C85DB-8C8C-47BC-BFC7-9C54B0E11034}" srcOrd="1" destOrd="0" presId="urn:microsoft.com/office/officeart/2005/8/layout/list1"/>
    <dgm:cxn modelId="{CED65E18-E6E6-4CAB-B86E-0783FBC12055}" type="presParOf" srcId="{D21121BE-93A3-4C9B-B710-F4FD74E9DAEC}" destId="{52850AF9-A07B-4CB9-920E-027A407D8B7B}" srcOrd="9" destOrd="0" presId="urn:microsoft.com/office/officeart/2005/8/layout/list1"/>
    <dgm:cxn modelId="{E17DD316-2F67-44C6-B952-59D736E8FF8E}" type="presParOf" srcId="{D21121BE-93A3-4C9B-B710-F4FD74E9DAEC}" destId="{4B6653F9-10AD-4D73-BA46-8852ECD24CF8}" srcOrd="10" destOrd="0" presId="urn:microsoft.com/office/officeart/2005/8/layout/list1"/>
    <dgm:cxn modelId="{10E3F067-0B8A-4FD5-97A5-B8212A6FEC0F}" type="presParOf" srcId="{D21121BE-93A3-4C9B-B710-F4FD74E9DAEC}" destId="{76158B02-7C36-421A-B9AB-04892DC2A8CB}" srcOrd="11" destOrd="0" presId="urn:microsoft.com/office/officeart/2005/8/layout/list1"/>
    <dgm:cxn modelId="{E76A43F4-16ED-4DD3-9748-0EF0D271B081}" type="presParOf" srcId="{D21121BE-93A3-4C9B-B710-F4FD74E9DAEC}" destId="{8922A971-CC2D-4E24-83F7-0B6C847D96F2}" srcOrd="12" destOrd="0" presId="urn:microsoft.com/office/officeart/2005/8/layout/list1"/>
    <dgm:cxn modelId="{253319B9-E1B0-4FA8-9942-78A5C35C4E37}" type="presParOf" srcId="{8922A971-CC2D-4E24-83F7-0B6C847D96F2}" destId="{3195F06A-A89B-43EE-87CF-75507F483FFA}" srcOrd="0" destOrd="0" presId="urn:microsoft.com/office/officeart/2005/8/layout/list1"/>
    <dgm:cxn modelId="{18FFBEED-E433-40FD-AF3B-7D169B045E7A}" type="presParOf" srcId="{8922A971-CC2D-4E24-83F7-0B6C847D96F2}" destId="{7FF97E9B-A70E-4197-B76D-97225747FC70}" srcOrd="1" destOrd="0" presId="urn:microsoft.com/office/officeart/2005/8/layout/list1"/>
    <dgm:cxn modelId="{1E286B7F-5F67-40DA-B91E-C72B185A4DF4}" type="presParOf" srcId="{D21121BE-93A3-4C9B-B710-F4FD74E9DAEC}" destId="{5DF68A05-A2B8-4DBB-8E02-53862372F204}" srcOrd="13" destOrd="0" presId="urn:microsoft.com/office/officeart/2005/8/layout/list1"/>
    <dgm:cxn modelId="{E325ED32-853C-46B8-BC31-BFAFF5E414B3}" type="presParOf" srcId="{D21121BE-93A3-4C9B-B710-F4FD74E9DAEC}" destId="{7E72B33B-DC04-4223-A024-3E9729FC901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52787F-D3A2-4332-B92B-BC8D9BD55AA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1DFAD92-7185-4D61-ACC4-1109F2BD4AEA}">
      <dgm:prSet phldrT="[Текст]" custT="1"/>
      <dgm:spPr/>
      <dgm:t>
        <a:bodyPr/>
        <a:lstStyle/>
        <a:p>
          <a:r>
            <a:rPr lang="uk-UA" sz="4800" dirty="0" smtClean="0">
              <a:solidFill>
                <a:schemeClr val="tx1"/>
              </a:solidFill>
            </a:rPr>
            <a:t>групова </a:t>
          </a:r>
          <a:r>
            <a:rPr lang="uk-UA" sz="2800" dirty="0" smtClean="0">
              <a:solidFill>
                <a:schemeClr val="tx1"/>
              </a:solidFill>
            </a:rPr>
            <a:t>(Східна Європа, Китай, Японія і більшість країн, що розвиваються) </a:t>
          </a:r>
          <a:endParaRPr lang="ru-RU" sz="2800" dirty="0">
            <a:solidFill>
              <a:schemeClr val="tx1"/>
            </a:solidFill>
          </a:endParaRPr>
        </a:p>
      </dgm:t>
    </dgm:pt>
    <dgm:pt modelId="{F0F50CDD-96F0-4CAF-AF68-C855D66FBA47}" type="parTrans" cxnId="{6B098CB0-A877-4BB0-B6BC-B3C6E279EBE8}">
      <dgm:prSet/>
      <dgm:spPr/>
      <dgm:t>
        <a:bodyPr/>
        <a:lstStyle/>
        <a:p>
          <a:endParaRPr lang="ru-RU"/>
        </a:p>
      </dgm:t>
    </dgm:pt>
    <dgm:pt modelId="{25F62196-23BD-43AC-A4D2-F8D129C9EFFC}" type="sibTrans" cxnId="{6B098CB0-A877-4BB0-B6BC-B3C6E279EBE8}">
      <dgm:prSet/>
      <dgm:spPr/>
      <dgm:t>
        <a:bodyPr/>
        <a:lstStyle/>
        <a:p>
          <a:endParaRPr lang="ru-RU"/>
        </a:p>
      </dgm:t>
    </dgm:pt>
    <dgm:pt modelId="{8DE7651A-1CEB-4993-972B-93BAE3D58F6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uk-UA" sz="4800" dirty="0" smtClean="0">
              <a:solidFill>
                <a:schemeClr val="tx1"/>
              </a:solidFill>
            </a:rPr>
            <a:t>розсіяна (фермерська</a:t>
          </a:r>
          <a:r>
            <a:rPr lang="uk-UA" sz="3200" dirty="0" smtClean="0">
              <a:solidFill>
                <a:schemeClr val="tx1"/>
              </a:solidFill>
            </a:rPr>
            <a:t>) </a:t>
          </a:r>
        </a:p>
        <a:p>
          <a:pPr>
            <a:spcAft>
              <a:spcPts val="0"/>
            </a:spcAft>
          </a:pPr>
          <a:r>
            <a:rPr lang="uk-UA" sz="3200" dirty="0" smtClean="0">
              <a:solidFill>
                <a:schemeClr val="tx1"/>
              </a:solidFill>
            </a:rPr>
            <a:t>(США, Канада, Австралія, ПАР) </a:t>
          </a:r>
          <a:endParaRPr lang="ru-RU" sz="3200" dirty="0">
            <a:solidFill>
              <a:schemeClr val="tx1"/>
            </a:solidFill>
          </a:endParaRPr>
        </a:p>
      </dgm:t>
    </dgm:pt>
    <dgm:pt modelId="{A95AF93A-6664-46D2-8CA4-9C6E5BED6E55}" type="parTrans" cxnId="{36FFC35B-8DD0-49E9-9869-4A0AD31DCEF8}">
      <dgm:prSet/>
      <dgm:spPr/>
      <dgm:t>
        <a:bodyPr/>
        <a:lstStyle/>
        <a:p>
          <a:endParaRPr lang="ru-RU"/>
        </a:p>
      </dgm:t>
    </dgm:pt>
    <dgm:pt modelId="{50652A03-90C5-4A3E-9894-F34EBBF44DF4}" type="sibTrans" cxnId="{36FFC35B-8DD0-49E9-9869-4A0AD31DCEF8}">
      <dgm:prSet/>
      <dgm:spPr/>
      <dgm:t>
        <a:bodyPr/>
        <a:lstStyle/>
        <a:p>
          <a:endParaRPr lang="ru-RU"/>
        </a:p>
      </dgm:t>
    </dgm:pt>
    <dgm:pt modelId="{46524433-E264-46BC-911B-5B7DAF3EFB6A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uk-UA" sz="4800" dirty="0" smtClean="0">
              <a:solidFill>
                <a:schemeClr val="tx1"/>
              </a:solidFill>
            </a:rPr>
            <a:t>кочова </a:t>
          </a:r>
        </a:p>
        <a:p>
          <a:pPr>
            <a:spcAft>
              <a:spcPts val="0"/>
            </a:spcAft>
          </a:pPr>
          <a:r>
            <a:rPr lang="uk-UA" sz="2800" dirty="0" smtClean="0">
              <a:solidFill>
                <a:schemeClr val="tx1"/>
              </a:solidFill>
            </a:rPr>
            <a:t>(Північна та Центральна Африка, Азія – Монголія,Іран, Саудівська Аравія )   </a:t>
          </a:r>
          <a:endParaRPr lang="ru-RU" sz="2800" dirty="0">
            <a:solidFill>
              <a:schemeClr val="tx1"/>
            </a:solidFill>
          </a:endParaRPr>
        </a:p>
      </dgm:t>
    </dgm:pt>
    <dgm:pt modelId="{B71A9F8D-60F1-415A-8C6F-0DE6792CFD5B}" type="parTrans" cxnId="{087F69BF-5635-4944-9964-828EE29A602C}">
      <dgm:prSet/>
      <dgm:spPr/>
      <dgm:t>
        <a:bodyPr/>
        <a:lstStyle/>
        <a:p>
          <a:endParaRPr lang="ru-RU"/>
        </a:p>
      </dgm:t>
    </dgm:pt>
    <dgm:pt modelId="{DD7DE487-A6B2-448C-99E4-18E2D582222B}" type="sibTrans" cxnId="{087F69BF-5635-4944-9964-828EE29A602C}">
      <dgm:prSet/>
      <dgm:spPr/>
      <dgm:t>
        <a:bodyPr/>
        <a:lstStyle/>
        <a:p>
          <a:endParaRPr lang="ru-RU"/>
        </a:p>
      </dgm:t>
    </dgm:pt>
    <dgm:pt modelId="{3EC3491E-B266-4D6E-889B-0901B50DEC29}" type="pres">
      <dgm:prSet presAssocID="{CD52787F-D3A2-4332-B92B-BC8D9BD55A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B13B26-EDAC-437A-8AD5-471317283AB8}" type="pres">
      <dgm:prSet presAssocID="{81DFAD92-7185-4D61-ACC4-1109F2BD4AEA}" presName="linNode" presStyleCnt="0"/>
      <dgm:spPr/>
    </dgm:pt>
    <dgm:pt modelId="{B5D0328F-7B18-48AD-A880-2A1902FB9D3E}" type="pres">
      <dgm:prSet presAssocID="{81DFAD92-7185-4D61-ACC4-1109F2BD4AEA}" presName="parentText" presStyleLbl="node1" presStyleIdx="0" presStyleCnt="3" custScaleX="271096" custScaleY="288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A78EB-4E31-4D94-A6B0-67B8E92122E3}" type="pres">
      <dgm:prSet presAssocID="{25F62196-23BD-43AC-A4D2-F8D129C9EFFC}" presName="sp" presStyleCnt="0"/>
      <dgm:spPr/>
    </dgm:pt>
    <dgm:pt modelId="{54BD3B9B-96D9-45E4-A2DF-456866DDE0C9}" type="pres">
      <dgm:prSet presAssocID="{8DE7651A-1CEB-4993-972B-93BAE3D58F65}" presName="linNode" presStyleCnt="0"/>
      <dgm:spPr/>
    </dgm:pt>
    <dgm:pt modelId="{2A602920-8571-4148-9C99-658661B0A303}" type="pres">
      <dgm:prSet presAssocID="{8DE7651A-1CEB-4993-972B-93BAE3D58F65}" presName="parentText" presStyleLbl="node1" presStyleIdx="1" presStyleCnt="3" custScaleX="277778" custScaleY="30218" custLinFactNeighborX="4655" custLinFactNeighborY="-8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E908A-65C2-4D92-85B2-B86C7F98E239}" type="pres">
      <dgm:prSet presAssocID="{50652A03-90C5-4A3E-9894-F34EBBF44DF4}" presName="sp" presStyleCnt="0"/>
      <dgm:spPr/>
    </dgm:pt>
    <dgm:pt modelId="{CA17C181-911B-434F-914A-399D7EB52047}" type="pres">
      <dgm:prSet presAssocID="{46524433-E264-46BC-911B-5B7DAF3EFB6A}" presName="linNode" presStyleCnt="0"/>
      <dgm:spPr/>
    </dgm:pt>
    <dgm:pt modelId="{DDC67A08-605D-4496-8EF1-CD6EE4E8D6AA}" type="pres">
      <dgm:prSet presAssocID="{46524433-E264-46BC-911B-5B7DAF3EFB6A}" presName="parentText" presStyleLbl="node1" presStyleIdx="2" presStyleCnt="3" custScaleX="277778" custScaleY="298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098CB0-A877-4BB0-B6BC-B3C6E279EBE8}" srcId="{CD52787F-D3A2-4332-B92B-BC8D9BD55AA0}" destId="{81DFAD92-7185-4D61-ACC4-1109F2BD4AEA}" srcOrd="0" destOrd="0" parTransId="{F0F50CDD-96F0-4CAF-AF68-C855D66FBA47}" sibTransId="{25F62196-23BD-43AC-A4D2-F8D129C9EFFC}"/>
    <dgm:cxn modelId="{6BBB0F4D-A435-4DB4-9899-5D4E4774BF2A}" type="presOf" srcId="{CD52787F-D3A2-4332-B92B-BC8D9BD55AA0}" destId="{3EC3491E-B266-4D6E-889B-0901B50DEC29}" srcOrd="0" destOrd="0" presId="urn:microsoft.com/office/officeart/2005/8/layout/vList5"/>
    <dgm:cxn modelId="{087F69BF-5635-4944-9964-828EE29A602C}" srcId="{CD52787F-D3A2-4332-B92B-BC8D9BD55AA0}" destId="{46524433-E264-46BC-911B-5B7DAF3EFB6A}" srcOrd="2" destOrd="0" parTransId="{B71A9F8D-60F1-415A-8C6F-0DE6792CFD5B}" sibTransId="{DD7DE487-A6B2-448C-99E4-18E2D582222B}"/>
    <dgm:cxn modelId="{36FFC35B-8DD0-49E9-9869-4A0AD31DCEF8}" srcId="{CD52787F-D3A2-4332-B92B-BC8D9BD55AA0}" destId="{8DE7651A-1CEB-4993-972B-93BAE3D58F65}" srcOrd="1" destOrd="0" parTransId="{A95AF93A-6664-46D2-8CA4-9C6E5BED6E55}" sibTransId="{50652A03-90C5-4A3E-9894-F34EBBF44DF4}"/>
    <dgm:cxn modelId="{47405438-2622-450D-99E6-3A8522AFC180}" type="presOf" srcId="{46524433-E264-46BC-911B-5B7DAF3EFB6A}" destId="{DDC67A08-605D-4496-8EF1-CD6EE4E8D6AA}" srcOrd="0" destOrd="0" presId="urn:microsoft.com/office/officeart/2005/8/layout/vList5"/>
    <dgm:cxn modelId="{9AACDF3D-B1EB-43EA-87A2-E96D12D98385}" type="presOf" srcId="{8DE7651A-1CEB-4993-972B-93BAE3D58F65}" destId="{2A602920-8571-4148-9C99-658661B0A303}" srcOrd="0" destOrd="0" presId="urn:microsoft.com/office/officeart/2005/8/layout/vList5"/>
    <dgm:cxn modelId="{A752400B-4DE7-4E7D-8520-19DDC9E86926}" type="presOf" srcId="{81DFAD92-7185-4D61-ACC4-1109F2BD4AEA}" destId="{B5D0328F-7B18-48AD-A880-2A1902FB9D3E}" srcOrd="0" destOrd="0" presId="urn:microsoft.com/office/officeart/2005/8/layout/vList5"/>
    <dgm:cxn modelId="{9F002763-07E8-435E-8271-00F500612056}" type="presParOf" srcId="{3EC3491E-B266-4D6E-889B-0901B50DEC29}" destId="{8CB13B26-EDAC-437A-8AD5-471317283AB8}" srcOrd="0" destOrd="0" presId="urn:microsoft.com/office/officeart/2005/8/layout/vList5"/>
    <dgm:cxn modelId="{66AD1010-E375-4FAB-A38B-3D93F2D71DFD}" type="presParOf" srcId="{8CB13B26-EDAC-437A-8AD5-471317283AB8}" destId="{B5D0328F-7B18-48AD-A880-2A1902FB9D3E}" srcOrd="0" destOrd="0" presId="urn:microsoft.com/office/officeart/2005/8/layout/vList5"/>
    <dgm:cxn modelId="{CC725812-C8D0-405D-BCA8-0A7151BC3EA4}" type="presParOf" srcId="{3EC3491E-B266-4D6E-889B-0901B50DEC29}" destId="{5A9A78EB-4E31-4D94-A6B0-67B8E92122E3}" srcOrd="1" destOrd="0" presId="urn:microsoft.com/office/officeart/2005/8/layout/vList5"/>
    <dgm:cxn modelId="{AD3203BF-659A-4256-993D-0414D759DD9E}" type="presParOf" srcId="{3EC3491E-B266-4D6E-889B-0901B50DEC29}" destId="{54BD3B9B-96D9-45E4-A2DF-456866DDE0C9}" srcOrd="2" destOrd="0" presId="urn:microsoft.com/office/officeart/2005/8/layout/vList5"/>
    <dgm:cxn modelId="{7F11E6CF-A9F7-47B2-BE80-5F0F836F6A30}" type="presParOf" srcId="{54BD3B9B-96D9-45E4-A2DF-456866DDE0C9}" destId="{2A602920-8571-4148-9C99-658661B0A303}" srcOrd="0" destOrd="0" presId="urn:microsoft.com/office/officeart/2005/8/layout/vList5"/>
    <dgm:cxn modelId="{2B8626E9-488D-4ABB-AB7D-583690FDBD30}" type="presParOf" srcId="{3EC3491E-B266-4D6E-889B-0901B50DEC29}" destId="{068E908A-65C2-4D92-85B2-B86C7F98E239}" srcOrd="3" destOrd="0" presId="urn:microsoft.com/office/officeart/2005/8/layout/vList5"/>
    <dgm:cxn modelId="{D9600E12-8FCF-4B62-A790-B1CA978EB470}" type="presParOf" srcId="{3EC3491E-B266-4D6E-889B-0901B50DEC29}" destId="{CA17C181-911B-434F-914A-399D7EB52047}" srcOrd="4" destOrd="0" presId="urn:microsoft.com/office/officeart/2005/8/layout/vList5"/>
    <dgm:cxn modelId="{0A51BC84-31F4-472E-B1AA-B2AA30E3CE8C}" type="presParOf" srcId="{CA17C181-911B-434F-914A-399D7EB52047}" destId="{DDC67A08-605D-4496-8EF1-CD6EE4E8D6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E80DFF-EA90-4707-BDF1-D1497F73419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4D0807E-8846-41D0-83AB-C9E634EB8974}">
      <dgm:prSet phldrT="[Текст]"/>
      <dgm:spPr>
        <a:solidFill>
          <a:srgbClr val="FFC000"/>
        </a:solidFill>
      </dgm:spPr>
      <dgm:t>
        <a:bodyPr/>
        <a:lstStyle/>
        <a:p>
          <a:r>
            <a:rPr lang="uk-UA" dirty="0" smtClean="0"/>
            <a:t>Світ </a:t>
          </a:r>
          <a:endParaRPr lang="ru-RU" dirty="0"/>
        </a:p>
      </dgm:t>
    </dgm:pt>
    <dgm:pt modelId="{3A10A659-C589-4CF1-A320-6CF34836351B}" type="parTrans" cxnId="{51ED0045-F29E-4122-A66A-2FDD5A035671}">
      <dgm:prSet/>
      <dgm:spPr/>
      <dgm:t>
        <a:bodyPr/>
        <a:lstStyle/>
        <a:p>
          <a:endParaRPr lang="ru-RU"/>
        </a:p>
      </dgm:t>
    </dgm:pt>
    <dgm:pt modelId="{8FF7E367-0A0B-44D7-A547-0863ED6BB0A9}" type="sibTrans" cxnId="{51ED0045-F29E-4122-A66A-2FDD5A035671}">
      <dgm:prSet/>
      <dgm:spPr/>
      <dgm:t>
        <a:bodyPr/>
        <a:lstStyle/>
        <a:p>
          <a:endParaRPr lang="ru-RU"/>
        </a:p>
      </dgm:t>
    </dgm:pt>
    <dgm:pt modelId="{1742EDCF-C501-4A7B-AF87-F09C3361898A}">
      <dgm:prSet phldrT="[Текст]"/>
      <dgm:spPr/>
      <dgm:t>
        <a:bodyPr/>
        <a:lstStyle/>
        <a:p>
          <a:r>
            <a:rPr lang="uk-UA" dirty="0" smtClean="0"/>
            <a:t>Латинська Америка</a:t>
          </a:r>
          <a:endParaRPr lang="ru-RU" dirty="0"/>
        </a:p>
      </dgm:t>
    </dgm:pt>
    <dgm:pt modelId="{C73D0106-5F00-4DA7-BD3C-3A534B4ECAD1}" type="parTrans" cxnId="{3875D907-E05B-466E-979E-9A8532F7EB6C}">
      <dgm:prSet/>
      <dgm:spPr/>
      <dgm:t>
        <a:bodyPr/>
        <a:lstStyle/>
        <a:p>
          <a:endParaRPr lang="ru-RU"/>
        </a:p>
      </dgm:t>
    </dgm:pt>
    <dgm:pt modelId="{DF981AFF-5068-492F-9262-3BB9A7B7C8CC}" type="sibTrans" cxnId="{3875D907-E05B-466E-979E-9A8532F7EB6C}">
      <dgm:prSet/>
      <dgm:spPr/>
      <dgm:t>
        <a:bodyPr/>
        <a:lstStyle/>
        <a:p>
          <a:endParaRPr lang="ru-RU"/>
        </a:p>
      </dgm:t>
    </dgm:pt>
    <dgm:pt modelId="{3CABC0E6-D8FD-4BB4-8927-563431C312BC}">
      <dgm:prSet phldrT="[Текст]"/>
      <dgm:spPr/>
      <dgm:t>
        <a:bodyPr/>
        <a:lstStyle/>
        <a:p>
          <a:r>
            <a:rPr lang="uk-UA" dirty="0" smtClean="0"/>
            <a:t>Австралія і Океанія</a:t>
          </a:r>
          <a:endParaRPr lang="ru-RU" dirty="0"/>
        </a:p>
      </dgm:t>
    </dgm:pt>
    <dgm:pt modelId="{6A6B1FC2-AA49-494E-A3F1-A18A0D0B4B7E}" type="parTrans" cxnId="{BD4F32CA-23CB-4C9D-A19E-51809240D876}">
      <dgm:prSet/>
      <dgm:spPr/>
      <dgm:t>
        <a:bodyPr/>
        <a:lstStyle/>
        <a:p>
          <a:endParaRPr lang="ru-RU"/>
        </a:p>
      </dgm:t>
    </dgm:pt>
    <dgm:pt modelId="{BB6162E4-D1D7-4642-840B-5126C4E2613B}" type="sibTrans" cxnId="{BD4F32CA-23CB-4C9D-A19E-51809240D876}">
      <dgm:prSet/>
      <dgm:spPr/>
      <dgm:t>
        <a:bodyPr/>
        <a:lstStyle/>
        <a:p>
          <a:endParaRPr lang="ru-RU"/>
        </a:p>
      </dgm:t>
    </dgm:pt>
    <dgm:pt modelId="{3BC4AF9A-5DBA-4790-94F9-DA7935C259A6}">
      <dgm:prSet phldrT="[Текст]"/>
      <dgm:spPr/>
      <dgm:t>
        <a:bodyPr/>
        <a:lstStyle/>
        <a:p>
          <a:r>
            <a:rPr lang="uk-UA" dirty="0" smtClean="0"/>
            <a:t>Європа</a:t>
          </a:r>
          <a:endParaRPr lang="ru-RU" dirty="0"/>
        </a:p>
      </dgm:t>
    </dgm:pt>
    <dgm:pt modelId="{82711AA7-6D37-4BD1-A8CE-A5344DF3913E}" type="parTrans" cxnId="{E889D146-C62E-4D62-ABAA-A91CAA2F93B0}">
      <dgm:prSet/>
      <dgm:spPr/>
      <dgm:t>
        <a:bodyPr/>
        <a:lstStyle/>
        <a:p>
          <a:endParaRPr lang="ru-RU"/>
        </a:p>
      </dgm:t>
    </dgm:pt>
    <dgm:pt modelId="{51EFF4B9-216A-4475-BF4A-46958A8B3F2A}" type="sibTrans" cxnId="{E889D146-C62E-4D62-ABAA-A91CAA2F93B0}">
      <dgm:prSet/>
      <dgm:spPr/>
      <dgm:t>
        <a:bodyPr/>
        <a:lstStyle/>
        <a:p>
          <a:endParaRPr lang="ru-RU"/>
        </a:p>
      </dgm:t>
    </dgm:pt>
    <dgm:pt modelId="{9EC7EA92-204D-432D-9463-F19BDF2D911C}">
      <dgm:prSet/>
      <dgm:spPr/>
      <dgm:t>
        <a:bodyPr/>
        <a:lstStyle/>
        <a:p>
          <a:r>
            <a:rPr lang="uk-UA" dirty="0" smtClean="0"/>
            <a:t>Азія</a:t>
          </a:r>
          <a:endParaRPr lang="ru-RU" dirty="0"/>
        </a:p>
      </dgm:t>
    </dgm:pt>
    <dgm:pt modelId="{CFA08280-53DE-4E92-9C38-9C693F3A3490}" type="parTrans" cxnId="{898153AD-1336-4C1F-A929-BA165F82A408}">
      <dgm:prSet/>
      <dgm:spPr/>
      <dgm:t>
        <a:bodyPr/>
        <a:lstStyle/>
        <a:p>
          <a:endParaRPr lang="ru-RU"/>
        </a:p>
      </dgm:t>
    </dgm:pt>
    <dgm:pt modelId="{A91F38A6-7CF6-49BB-A985-1CE2EDF6D17C}" type="sibTrans" cxnId="{898153AD-1336-4C1F-A929-BA165F82A408}">
      <dgm:prSet/>
      <dgm:spPr/>
      <dgm:t>
        <a:bodyPr/>
        <a:lstStyle/>
        <a:p>
          <a:endParaRPr lang="ru-RU"/>
        </a:p>
      </dgm:t>
    </dgm:pt>
    <dgm:pt modelId="{64835F6B-C0A7-4277-9EAA-13A9EDCFF8C8}">
      <dgm:prSet/>
      <dgm:spPr/>
      <dgm:t>
        <a:bodyPr/>
        <a:lstStyle/>
        <a:p>
          <a:r>
            <a:rPr lang="uk-UA" dirty="0" smtClean="0"/>
            <a:t>Північна Америка</a:t>
          </a:r>
          <a:endParaRPr lang="ru-RU" dirty="0"/>
        </a:p>
      </dgm:t>
    </dgm:pt>
    <dgm:pt modelId="{82979EDB-4F52-4646-BA78-3BC9AEB8F2E9}" type="parTrans" cxnId="{64DF0BE3-87DF-4036-BD8E-F43C480A1928}">
      <dgm:prSet/>
      <dgm:spPr/>
      <dgm:t>
        <a:bodyPr/>
        <a:lstStyle/>
        <a:p>
          <a:endParaRPr lang="ru-RU"/>
        </a:p>
      </dgm:t>
    </dgm:pt>
    <dgm:pt modelId="{25E9DB66-643F-4580-8B7E-ED883B8CE315}" type="sibTrans" cxnId="{64DF0BE3-87DF-4036-BD8E-F43C480A1928}">
      <dgm:prSet/>
      <dgm:spPr/>
      <dgm:t>
        <a:bodyPr/>
        <a:lstStyle/>
        <a:p>
          <a:endParaRPr lang="ru-RU"/>
        </a:p>
      </dgm:t>
    </dgm:pt>
    <dgm:pt modelId="{0F913D7A-87FA-4740-9BE1-5F4557D13104}">
      <dgm:prSet/>
      <dgm:spPr/>
      <dgm:t>
        <a:bodyPr/>
        <a:lstStyle/>
        <a:p>
          <a:r>
            <a:rPr lang="ru-RU" dirty="0" smtClean="0"/>
            <a:t>Африка</a:t>
          </a:r>
          <a:endParaRPr lang="ru-RU" dirty="0"/>
        </a:p>
      </dgm:t>
    </dgm:pt>
    <dgm:pt modelId="{A252AE62-47E3-459D-A793-CA8DE39F4DCC}" type="parTrans" cxnId="{5A83E56A-6C2B-4D39-B225-3A70EC1E43C0}">
      <dgm:prSet/>
      <dgm:spPr/>
      <dgm:t>
        <a:bodyPr/>
        <a:lstStyle/>
        <a:p>
          <a:endParaRPr lang="ru-RU"/>
        </a:p>
      </dgm:t>
    </dgm:pt>
    <dgm:pt modelId="{DEB354CC-FC69-4B65-A34B-383D456C260F}" type="sibTrans" cxnId="{5A83E56A-6C2B-4D39-B225-3A70EC1E43C0}">
      <dgm:prSet/>
      <dgm:spPr/>
      <dgm:t>
        <a:bodyPr/>
        <a:lstStyle/>
        <a:p>
          <a:endParaRPr lang="ru-RU"/>
        </a:p>
      </dgm:t>
    </dgm:pt>
    <dgm:pt modelId="{CEDC62C0-1431-4BE7-B23F-AD4B04F32877}" type="pres">
      <dgm:prSet presAssocID="{D5E80DFF-EA90-4707-BDF1-D1497F73419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BBA656-C626-4425-BBD2-C0CE176A7E01}" type="pres">
      <dgm:prSet presAssocID="{94D0807E-8846-41D0-83AB-C9E634EB8974}" presName="centerShape" presStyleLbl="node0" presStyleIdx="0" presStyleCnt="1"/>
      <dgm:spPr/>
      <dgm:t>
        <a:bodyPr/>
        <a:lstStyle/>
        <a:p>
          <a:endParaRPr lang="ru-RU"/>
        </a:p>
      </dgm:t>
    </dgm:pt>
    <dgm:pt modelId="{1200140E-A651-486F-BFBA-B054B4528BFC}" type="pres">
      <dgm:prSet presAssocID="{C73D0106-5F00-4DA7-BD3C-3A534B4ECAD1}" presName="parTrans" presStyleLbl="bgSibTrans2D1" presStyleIdx="0" presStyleCnt="6"/>
      <dgm:spPr/>
      <dgm:t>
        <a:bodyPr/>
        <a:lstStyle/>
        <a:p>
          <a:endParaRPr lang="ru-RU"/>
        </a:p>
      </dgm:t>
    </dgm:pt>
    <dgm:pt modelId="{181228C8-D5D6-4CF4-8A4A-B92B8D2584C0}" type="pres">
      <dgm:prSet presAssocID="{1742EDCF-C501-4A7B-AF87-F09C3361898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51BAE-CD3A-4145-80C2-E4E72A6BF7D3}" type="pres">
      <dgm:prSet presAssocID="{6A6B1FC2-AA49-494E-A3F1-A18A0D0B4B7E}" presName="parTrans" presStyleLbl="bgSibTrans2D1" presStyleIdx="1" presStyleCnt="6"/>
      <dgm:spPr/>
      <dgm:t>
        <a:bodyPr/>
        <a:lstStyle/>
        <a:p>
          <a:endParaRPr lang="ru-RU"/>
        </a:p>
      </dgm:t>
    </dgm:pt>
    <dgm:pt modelId="{AF489CB1-995F-466E-9EDB-BF28358454DD}" type="pres">
      <dgm:prSet presAssocID="{3CABC0E6-D8FD-4BB4-8927-563431C312B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58833-DDEE-4712-80BA-BE7F431938B8}" type="pres">
      <dgm:prSet presAssocID="{A252AE62-47E3-459D-A793-CA8DE39F4DCC}" presName="parTrans" presStyleLbl="bgSibTrans2D1" presStyleIdx="2" presStyleCnt="6"/>
      <dgm:spPr/>
    </dgm:pt>
    <dgm:pt modelId="{6D3BB04A-1648-4DF9-BF39-13652C8D34AA}" type="pres">
      <dgm:prSet presAssocID="{0F913D7A-87FA-4740-9BE1-5F4557D13104}" presName="node" presStyleLbl="node1" presStyleIdx="2" presStyleCnt="6" custRadScaleRad="100071" custRadScaleInc="-1992">
        <dgm:presLayoutVars>
          <dgm:bulletEnabled val="1"/>
        </dgm:presLayoutVars>
      </dgm:prSet>
      <dgm:spPr/>
    </dgm:pt>
    <dgm:pt modelId="{C910F2B3-71F4-487F-9596-CC3C2611249A}" type="pres">
      <dgm:prSet presAssocID="{82711AA7-6D37-4BD1-A8CE-A5344DF3913E}" presName="parTrans" presStyleLbl="bgSibTrans2D1" presStyleIdx="3" presStyleCnt="6"/>
      <dgm:spPr/>
      <dgm:t>
        <a:bodyPr/>
        <a:lstStyle/>
        <a:p>
          <a:endParaRPr lang="ru-RU"/>
        </a:p>
      </dgm:t>
    </dgm:pt>
    <dgm:pt modelId="{1E6791AA-C99D-4A48-8B4D-C99ED70BB1B2}" type="pres">
      <dgm:prSet presAssocID="{3BC4AF9A-5DBA-4790-94F9-DA7935C259A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67BE3F-E99D-439C-A134-7B5F190B0DA8}" type="pres">
      <dgm:prSet presAssocID="{CFA08280-53DE-4E92-9C38-9C693F3A3490}" presName="parTrans" presStyleLbl="bgSibTrans2D1" presStyleIdx="4" presStyleCnt="6"/>
      <dgm:spPr/>
      <dgm:t>
        <a:bodyPr/>
        <a:lstStyle/>
        <a:p>
          <a:endParaRPr lang="ru-RU"/>
        </a:p>
      </dgm:t>
    </dgm:pt>
    <dgm:pt modelId="{7B355618-759B-4A71-94E8-B94BE0F178AB}" type="pres">
      <dgm:prSet presAssocID="{9EC7EA92-204D-432D-9463-F19BDF2D911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0AD7D-2681-4E02-97F9-F139ABC8E5CF}" type="pres">
      <dgm:prSet presAssocID="{82979EDB-4F52-4646-BA78-3BC9AEB8F2E9}" presName="parTrans" presStyleLbl="bgSibTrans2D1" presStyleIdx="5" presStyleCnt="6"/>
      <dgm:spPr/>
      <dgm:t>
        <a:bodyPr/>
        <a:lstStyle/>
        <a:p>
          <a:endParaRPr lang="ru-RU"/>
        </a:p>
      </dgm:t>
    </dgm:pt>
    <dgm:pt modelId="{074EC7B2-5A7E-414C-910C-66D445BE9AEC}" type="pres">
      <dgm:prSet presAssocID="{64835F6B-C0A7-4277-9EAA-13A9EDCFF8C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7B086E-D07D-44C4-A8C0-2F1A75034F95}" type="presOf" srcId="{CFA08280-53DE-4E92-9C38-9C693F3A3490}" destId="{B167BE3F-E99D-439C-A134-7B5F190B0DA8}" srcOrd="0" destOrd="0" presId="urn:microsoft.com/office/officeart/2005/8/layout/radial4"/>
    <dgm:cxn modelId="{5A83E56A-6C2B-4D39-B225-3A70EC1E43C0}" srcId="{94D0807E-8846-41D0-83AB-C9E634EB8974}" destId="{0F913D7A-87FA-4740-9BE1-5F4557D13104}" srcOrd="2" destOrd="0" parTransId="{A252AE62-47E3-459D-A793-CA8DE39F4DCC}" sibTransId="{DEB354CC-FC69-4B65-A34B-383D456C260F}"/>
    <dgm:cxn modelId="{50E69E63-8944-4C63-AF02-9A00247BF801}" type="presOf" srcId="{D5E80DFF-EA90-4707-BDF1-D1497F734193}" destId="{CEDC62C0-1431-4BE7-B23F-AD4B04F32877}" srcOrd="0" destOrd="0" presId="urn:microsoft.com/office/officeart/2005/8/layout/radial4"/>
    <dgm:cxn modelId="{64DF0BE3-87DF-4036-BD8E-F43C480A1928}" srcId="{94D0807E-8846-41D0-83AB-C9E634EB8974}" destId="{64835F6B-C0A7-4277-9EAA-13A9EDCFF8C8}" srcOrd="5" destOrd="0" parTransId="{82979EDB-4F52-4646-BA78-3BC9AEB8F2E9}" sibTransId="{25E9DB66-643F-4580-8B7E-ED883B8CE315}"/>
    <dgm:cxn modelId="{1287EDA7-22A8-42A0-B92B-9220DEE38D12}" type="presOf" srcId="{64835F6B-C0A7-4277-9EAA-13A9EDCFF8C8}" destId="{074EC7B2-5A7E-414C-910C-66D445BE9AEC}" srcOrd="0" destOrd="0" presId="urn:microsoft.com/office/officeart/2005/8/layout/radial4"/>
    <dgm:cxn modelId="{D870275C-1AB6-4CBF-B6ED-E4B8C0BDDF94}" type="presOf" srcId="{82711AA7-6D37-4BD1-A8CE-A5344DF3913E}" destId="{C910F2B3-71F4-487F-9596-CC3C2611249A}" srcOrd="0" destOrd="0" presId="urn:microsoft.com/office/officeart/2005/8/layout/radial4"/>
    <dgm:cxn modelId="{F90F3996-E4C2-46F4-9901-94B2D88A5413}" type="presOf" srcId="{3BC4AF9A-5DBA-4790-94F9-DA7935C259A6}" destId="{1E6791AA-C99D-4A48-8B4D-C99ED70BB1B2}" srcOrd="0" destOrd="0" presId="urn:microsoft.com/office/officeart/2005/8/layout/radial4"/>
    <dgm:cxn modelId="{3875D907-E05B-466E-979E-9A8532F7EB6C}" srcId="{94D0807E-8846-41D0-83AB-C9E634EB8974}" destId="{1742EDCF-C501-4A7B-AF87-F09C3361898A}" srcOrd="0" destOrd="0" parTransId="{C73D0106-5F00-4DA7-BD3C-3A534B4ECAD1}" sibTransId="{DF981AFF-5068-492F-9262-3BB9A7B7C8CC}"/>
    <dgm:cxn modelId="{51ED0045-F29E-4122-A66A-2FDD5A035671}" srcId="{D5E80DFF-EA90-4707-BDF1-D1497F734193}" destId="{94D0807E-8846-41D0-83AB-C9E634EB8974}" srcOrd="0" destOrd="0" parTransId="{3A10A659-C589-4CF1-A320-6CF34836351B}" sibTransId="{8FF7E367-0A0B-44D7-A547-0863ED6BB0A9}"/>
    <dgm:cxn modelId="{E889D146-C62E-4D62-ABAA-A91CAA2F93B0}" srcId="{94D0807E-8846-41D0-83AB-C9E634EB8974}" destId="{3BC4AF9A-5DBA-4790-94F9-DA7935C259A6}" srcOrd="3" destOrd="0" parTransId="{82711AA7-6D37-4BD1-A8CE-A5344DF3913E}" sibTransId="{51EFF4B9-216A-4475-BF4A-46958A8B3F2A}"/>
    <dgm:cxn modelId="{B0894BD9-7C61-4AE7-91E1-7442C88179D4}" type="presOf" srcId="{82979EDB-4F52-4646-BA78-3BC9AEB8F2E9}" destId="{F4F0AD7D-2681-4E02-97F9-F139ABC8E5CF}" srcOrd="0" destOrd="0" presId="urn:microsoft.com/office/officeart/2005/8/layout/radial4"/>
    <dgm:cxn modelId="{A91D07F9-4FF2-42DD-8B25-A2CE6E7FB07B}" type="presOf" srcId="{0F913D7A-87FA-4740-9BE1-5F4557D13104}" destId="{6D3BB04A-1648-4DF9-BF39-13652C8D34AA}" srcOrd="0" destOrd="0" presId="urn:microsoft.com/office/officeart/2005/8/layout/radial4"/>
    <dgm:cxn modelId="{CA8BA7F2-2AA9-44A2-B00A-DD4D6E04E5AB}" type="presOf" srcId="{94D0807E-8846-41D0-83AB-C9E634EB8974}" destId="{43BBA656-C626-4425-BBD2-C0CE176A7E01}" srcOrd="0" destOrd="0" presId="urn:microsoft.com/office/officeart/2005/8/layout/radial4"/>
    <dgm:cxn modelId="{BD4F32CA-23CB-4C9D-A19E-51809240D876}" srcId="{94D0807E-8846-41D0-83AB-C9E634EB8974}" destId="{3CABC0E6-D8FD-4BB4-8927-563431C312BC}" srcOrd="1" destOrd="0" parTransId="{6A6B1FC2-AA49-494E-A3F1-A18A0D0B4B7E}" sibTransId="{BB6162E4-D1D7-4642-840B-5126C4E2613B}"/>
    <dgm:cxn modelId="{898153AD-1336-4C1F-A929-BA165F82A408}" srcId="{94D0807E-8846-41D0-83AB-C9E634EB8974}" destId="{9EC7EA92-204D-432D-9463-F19BDF2D911C}" srcOrd="4" destOrd="0" parTransId="{CFA08280-53DE-4E92-9C38-9C693F3A3490}" sibTransId="{A91F38A6-7CF6-49BB-A985-1CE2EDF6D17C}"/>
    <dgm:cxn modelId="{18FBCC5D-D7C2-483C-8B3A-18D4DBF4BF76}" type="presOf" srcId="{9EC7EA92-204D-432D-9463-F19BDF2D911C}" destId="{7B355618-759B-4A71-94E8-B94BE0F178AB}" srcOrd="0" destOrd="0" presId="urn:microsoft.com/office/officeart/2005/8/layout/radial4"/>
    <dgm:cxn modelId="{93FE5CAF-6AB4-4CB0-895B-77187872AA54}" type="presOf" srcId="{C73D0106-5F00-4DA7-BD3C-3A534B4ECAD1}" destId="{1200140E-A651-486F-BFBA-B054B4528BFC}" srcOrd="0" destOrd="0" presId="urn:microsoft.com/office/officeart/2005/8/layout/radial4"/>
    <dgm:cxn modelId="{3A606A04-57F9-4208-B6A0-FA4ACACAF80D}" type="presOf" srcId="{6A6B1FC2-AA49-494E-A3F1-A18A0D0B4B7E}" destId="{0D651BAE-CD3A-4145-80C2-E4E72A6BF7D3}" srcOrd="0" destOrd="0" presId="urn:microsoft.com/office/officeart/2005/8/layout/radial4"/>
    <dgm:cxn modelId="{DBE85D99-AF10-4A37-96E6-0C031AA86E94}" type="presOf" srcId="{1742EDCF-C501-4A7B-AF87-F09C3361898A}" destId="{181228C8-D5D6-4CF4-8A4A-B92B8D2584C0}" srcOrd="0" destOrd="0" presId="urn:microsoft.com/office/officeart/2005/8/layout/radial4"/>
    <dgm:cxn modelId="{3809F5FF-2D22-426F-B1A5-A9F26825FDD6}" type="presOf" srcId="{A252AE62-47E3-459D-A793-CA8DE39F4DCC}" destId="{2C258833-DDEE-4712-80BA-BE7F431938B8}" srcOrd="0" destOrd="0" presId="urn:microsoft.com/office/officeart/2005/8/layout/radial4"/>
    <dgm:cxn modelId="{01B9458C-A4B3-4966-8249-E961C31A4663}" type="presOf" srcId="{3CABC0E6-D8FD-4BB4-8927-563431C312BC}" destId="{AF489CB1-995F-466E-9EDB-BF28358454DD}" srcOrd="0" destOrd="0" presId="urn:microsoft.com/office/officeart/2005/8/layout/radial4"/>
    <dgm:cxn modelId="{00EA674C-F26D-4377-A821-B0D5FBB75621}" type="presParOf" srcId="{CEDC62C0-1431-4BE7-B23F-AD4B04F32877}" destId="{43BBA656-C626-4425-BBD2-C0CE176A7E01}" srcOrd="0" destOrd="0" presId="urn:microsoft.com/office/officeart/2005/8/layout/radial4"/>
    <dgm:cxn modelId="{AD2DA5C2-B8A6-4058-B7E0-554C9B57023C}" type="presParOf" srcId="{CEDC62C0-1431-4BE7-B23F-AD4B04F32877}" destId="{1200140E-A651-486F-BFBA-B054B4528BFC}" srcOrd="1" destOrd="0" presId="urn:microsoft.com/office/officeart/2005/8/layout/radial4"/>
    <dgm:cxn modelId="{82427D63-7BFF-44A1-8D37-C54AA87A59BD}" type="presParOf" srcId="{CEDC62C0-1431-4BE7-B23F-AD4B04F32877}" destId="{181228C8-D5D6-4CF4-8A4A-B92B8D2584C0}" srcOrd="2" destOrd="0" presId="urn:microsoft.com/office/officeart/2005/8/layout/radial4"/>
    <dgm:cxn modelId="{E771A84C-5ADD-4B43-852F-53E3F40BC10A}" type="presParOf" srcId="{CEDC62C0-1431-4BE7-B23F-AD4B04F32877}" destId="{0D651BAE-CD3A-4145-80C2-E4E72A6BF7D3}" srcOrd="3" destOrd="0" presId="urn:microsoft.com/office/officeart/2005/8/layout/radial4"/>
    <dgm:cxn modelId="{F3BFFFC8-41A0-432C-87C8-AF8807709315}" type="presParOf" srcId="{CEDC62C0-1431-4BE7-B23F-AD4B04F32877}" destId="{AF489CB1-995F-466E-9EDB-BF28358454DD}" srcOrd="4" destOrd="0" presId="urn:microsoft.com/office/officeart/2005/8/layout/radial4"/>
    <dgm:cxn modelId="{C5197610-8124-43D0-866A-93A11119CF93}" type="presParOf" srcId="{CEDC62C0-1431-4BE7-B23F-AD4B04F32877}" destId="{2C258833-DDEE-4712-80BA-BE7F431938B8}" srcOrd="5" destOrd="0" presId="urn:microsoft.com/office/officeart/2005/8/layout/radial4"/>
    <dgm:cxn modelId="{911D9624-E312-4F28-918A-8792E59EED65}" type="presParOf" srcId="{CEDC62C0-1431-4BE7-B23F-AD4B04F32877}" destId="{6D3BB04A-1648-4DF9-BF39-13652C8D34AA}" srcOrd="6" destOrd="0" presId="urn:microsoft.com/office/officeart/2005/8/layout/radial4"/>
    <dgm:cxn modelId="{1A7D4145-F790-400D-8ED7-31A0D79F62FF}" type="presParOf" srcId="{CEDC62C0-1431-4BE7-B23F-AD4B04F32877}" destId="{C910F2B3-71F4-487F-9596-CC3C2611249A}" srcOrd="7" destOrd="0" presId="urn:microsoft.com/office/officeart/2005/8/layout/radial4"/>
    <dgm:cxn modelId="{BDF79766-422D-4501-8127-9C8AB1B1BD6C}" type="presParOf" srcId="{CEDC62C0-1431-4BE7-B23F-AD4B04F32877}" destId="{1E6791AA-C99D-4A48-8B4D-C99ED70BB1B2}" srcOrd="8" destOrd="0" presId="urn:microsoft.com/office/officeart/2005/8/layout/radial4"/>
    <dgm:cxn modelId="{6DACB942-285D-4693-B294-E8CC804640FE}" type="presParOf" srcId="{CEDC62C0-1431-4BE7-B23F-AD4B04F32877}" destId="{B167BE3F-E99D-439C-A134-7B5F190B0DA8}" srcOrd="9" destOrd="0" presId="urn:microsoft.com/office/officeart/2005/8/layout/radial4"/>
    <dgm:cxn modelId="{288222AE-D4AB-430E-9110-CF0AB1851A57}" type="presParOf" srcId="{CEDC62C0-1431-4BE7-B23F-AD4B04F32877}" destId="{7B355618-759B-4A71-94E8-B94BE0F178AB}" srcOrd="10" destOrd="0" presId="urn:microsoft.com/office/officeart/2005/8/layout/radial4"/>
    <dgm:cxn modelId="{5B0FF5AD-2065-4C92-A77E-F2252655ABCA}" type="presParOf" srcId="{CEDC62C0-1431-4BE7-B23F-AD4B04F32877}" destId="{F4F0AD7D-2681-4E02-97F9-F139ABC8E5CF}" srcOrd="11" destOrd="0" presId="urn:microsoft.com/office/officeart/2005/8/layout/radial4"/>
    <dgm:cxn modelId="{F6DBC09B-E0A3-49C5-9592-39839C07BF14}" type="presParOf" srcId="{CEDC62C0-1431-4BE7-B23F-AD4B04F32877}" destId="{074EC7B2-5A7E-414C-910C-66D445BE9AEC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67F8B5-3057-41DC-B89E-F3CF4D3150A9}">
      <dsp:nvSpPr>
        <dsp:cNvPr id="0" name=""/>
        <dsp:cNvSpPr/>
      </dsp:nvSpPr>
      <dsp:spPr>
        <a:xfrm rot="5400000">
          <a:off x="3244627" y="-951042"/>
          <a:ext cx="1477510" cy="374906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/>
            <a:t>Міста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/>
            <a:t>Селища міського типу</a:t>
          </a:r>
          <a:endParaRPr lang="ru-RU" sz="2800" kern="1200" dirty="0"/>
        </a:p>
      </dsp:txBody>
      <dsp:txXfrm rot="5400000">
        <a:off x="3244627" y="-951042"/>
        <a:ext cx="1477510" cy="3749066"/>
      </dsp:txXfrm>
    </dsp:sp>
    <dsp:sp modelId="{7F89F5F2-D7CC-4B2B-B901-B6B00C8F13F0}">
      <dsp:nvSpPr>
        <dsp:cNvPr id="0" name=""/>
        <dsp:cNvSpPr/>
      </dsp:nvSpPr>
      <dsp:spPr>
        <a:xfrm>
          <a:off x="71419" y="9"/>
          <a:ext cx="2108849" cy="1846888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Міські</a:t>
          </a:r>
          <a:endParaRPr lang="ru-RU" sz="3600" kern="1200" dirty="0"/>
        </a:p>
      </dsp:txBody>
      <dsp:txXfrm>
        <a:off x="71419" y="9"/>
        <a:ext cx="2108849" cy="1846888"/>
      </dsp:txXfrm>
    </dsp:sp>
    <dsp:sp modelId="{18BF6AF3-1E7E-406E-89C6-1E9F9A512919}">
      <dsp:nvSpPr>
        <dsp:cNvPr id="0" name=""/>
        <dsp:cNvSpPr/>
      </dsp:nvSpPr>
      <dsp:spPr>
        <a:xfrm rot="5400000">
          <a:off x="3244627" y="988190"/>
          <a:ext cx="1477510" cy="3749066"/>
        </a:xfrm>
        <a:prstGeom prst="round2SameRect">
          <a:avLst/>
        </a:prstGeom>
        <a:solidFill>
          <a:schemeClr val="accent4">
            <a:tint val="40000"/>
            <a:alpha val="90000"/>
            <a:hueOff val="7701753"/>
            <a:satOff val="-36518"/>
            <a:lumOff val="-195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7701753"/>
              <a:satOff val="-36518"/>
              <a:lumOff val="-19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/>
            <a:t>Села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/>
            <a:t>Хуторки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/>
            <a:t>Присілки</a:t>
          </a:r>
          <a:endParaRPr lang="ru-RU" sz="2800" kern="1200" dirty="0"/>
        </a:p>
      </dsp:txBody>
      <dsp:txXfrm rot="5400000">
        <a:off x="3244627" y="988190"/>
        <a:ext cx="1477510" cy="3749066"/>
      </dsp:txXfrm>
    </dsp:sp>
    <dsp:sp modelId="{F057A738-E00B-4647-929C-59E91CEAF30E}">
      <dsp:nvSpPr>
        <dsp:cNvPr id="0" name=""/>
        <dsp:cNvSpPr/>
      </dsp:nvSpPr>
      <dsp:spPr>
        <a:xfrm>
          <a:off x="0" y="1939279"/>
          <a:ext cx="2108849" cy="1846888"/>
        </a:xfrm>
        <a:prstGeom prst="roundRect">
          <a:avLst/>
        </a:prstGeom>
        <a:gradFill rotWithShape="1">
          <a:gsLst>
            <a:gs pos="0">
              <a:schemeClr val="accent2">
                <a:tint val="92000"/>
                <a:satMod val="170000"/>
              </a:schemeClr>
            </a:gs>
            <a:gs pos="15000">
              <a:schemeClr val="accent2">
                <a:tint val="92000"/>
                <a:shade val="99000"/>
                <a:satMod val="170000"/>
              </a:schemeClr>
            </a:gs>
            <a:gs pos="62000">
              <a:schemeClr val="accent2">
                <a:tint val="96000"/>
                <a:shade val="80000"/>
                <a:satMod val="170000"/>
              </a:schemeClr>
            </a:gs>
            <a:gs pos="97000">
              <a:schemeClr val="accent2">
                <a:tint val="98000"/>
                <a:shade val="63000"/>
                <a:satMod val="170000"/>
              </a:schemeClr>
            </a:gs>
            <a:gs pos="100000">
              <a:schemeClr val="accent2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shade val="80000"/>
            </a:schemeClr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Сільські</a:t>
          </a:r>
          <a:endParaRPr lang="ru-RU" sz="3600" kern="1200" dirty="0"/>
        </a:p>
      </dsp:txBody>
      <dsp:txXfrm>
        <a:off x="0" y="1939279"/>
        <a:ext cx="2108849" cy="184688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8D8A9A-603B-4AF9-87D5-39E60E1136FD}">
      <dsp:nvSpPr>
        <dsp:cNvPr id="0" name=""/>
        <dsp:cNvSpPr/>
      </dsp:nvSpPr>
      <dsp:spPr>
        <a:xfrm>
          <a:off x="0" y="542829"/>
          <a:ext cx="69294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434A3-F247-45AC-BFFF-B4E6598ED81D}">
      <dsp:nvSpPr>
        <dsp:cNvPr id="0" name=""/>
        <dsp:cNvSpPr/>
      </dsp:nvSpPr>
      <dsp:spPr>
        <a:xfrm>
          <a:off x="329894" y="31170"/>
          <a:ext cx="6597892" cy="7478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002060"/>
              </a:solidFill>
            </a:rPr>
            <a:t>Малі міста: до 20 тис. осіб (в Україні до 50 тис. осіб)</a:t>
          </a:r>
          <a:endParaRPr lang="ru-RU" sz="2800" kern="1200" dirty="0">
            <a:solidFill>
              <a:srgbClr val="002060"/>
            </a:solidFill>
          </a:endParaRPr>
        </a:p>
      </dsp:txBody>
      <dsp:txXfrm>
        <a:off x="329894" y="31170"/>
        <a:ext cx="6597892" cy="747819"/>
      </dsp:txXfrm>
    </dsp:sp>
    <dsp:sp modelId="{A6656B35-D0EF-4E86-971E-0782936466D4}">
      <dsp:nvSpPr>
        <dsp:cNvPr id="0" name=""/>
        <dsp:cNvSpPr/>
      </dsp:nvSpPr>
      <dsp:spPr>
        <a:xfrm>
          <a:off x="0" y="1520373"/>
          <a:ext cx="69294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496996"/>
              <a:satOff val="-8277"/>
              <a:lumOff val="-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1F499-FA7B-4F02-AC93-4C35DD70653A}">
      <dsp:nvSpPr>
        <dsp:cNvPr id="0" name=""/>
        <dsp:cNvSpPr/>
      </dsp:nvSpPr>
      <dsp:spPr>
        <a:xfrm>
          <a:off x="345459" y="1032429"/>
          <a:ext cx="6581509" cy="724104"/>
        </a:xfrm>
        <a:prstGeom prst="roundRect">
          <a:avLst/>
        </a:prstGeom>
        <a:solidFill>
          <a:schemeClr val="accent4">
            <a:hueOff val="1496996"/>
            <a:satOff val="-8277"/>
            <a:lumOff val="-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rgbClr val="002060"/>
              </a:solidFill>
            </a:rPr>
            <a:t>Середні міста: 20-100 тис. осіб (в Україні до 50-100 тис. осіб)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5459" y="1032429"/>
        <a:ext cx="6581509" cy="724104"/>
      </dsp:txXfrm>
    </dsp:sp>
    <dsp:sp modelId="{4B6653F9-10AD-4D73-BA46-8852ECD24CF8}">
      <dsp:nvSpPr>
        <dsp:cNvPr id="0" name=""/>
        <dsp:cNvSpPr/>
      </dsp:nvSpPr>
      <dsp:spPr>
        <a:xfrm>
          <a:off x="0" y="2246133"/>
          <a:ext cx="69294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2993992"/>
              <a:satOff val="-16555"/>
              <a:lumOff val="-1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C85DB-8C8C-47BC-BFC7-9C54B0E11034}">
      <dsp:nvSpPr>
        <dsp:cNvPr id="0" name=""/>
        <dsp:cNvSpPr/>
      </dsp:nvSpPr>
      <dsp:spPr>
        <a:xfrm>
          <a:off x="346474" y="2009973"/>
          <a:ext cx="4850640" cy="472320"/>
        </a:xfrm>
        <a:prstGeom prst="roundRect">
          <a:avLst/>
        </a:prstGeom>
        <a:solidFill>
          <a:schemeClr val="accent4">
            <a:hueOff val="2993992"/>
            <a:satOff val="-16555"/>
            <a:lumOff val="-1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rgbClr val="002060"/>
              </a:solidFill>
            </a:rPr>
            <a:t>Великі міста: 100-500 тис. осіб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6474" y="2009973"/>
        <a:ext cx="4850640" cy="472320"/>
      </dsp:txXfrm>
    </dsp:sp>
    <dsp:sp modelId="{7E72B33B-DC04-4223-A024-3E9729FC9012}">
      <dsp:nvSpPr>
        <dsp:cNvPr id="0" name=""/>
        <dsp:cNvSpPr/>
      </dsp:nvSpPr>
      <dsp:spPr>
        <a:xfrm>
          <a:off x="0" y="2971893"/>
          <a:ext cx="69294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4490988"/>
              <a:satOff val="-24832"/>
              <a:lumOff val="-2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97E9B-A70E-4197-B76D-97225747FC70}">
      <dsp:nvSpPr>
        <dsp:cNvPr id="0" name=""/>
        <dsp:cNvSpPr/>
      </dsp:nvSpPr>
      <dsp:spPr>
        <a:xfrm>
          <a:off x="346474" y="2735733"/>
          <a:ext cx="5743594" cy="472320"/>
        </a:xfrm>
        <a:prstGeom prst="roundRect">
          <a:avLst/>
        </a:prstGeom>
        <a:solidFill>
          <a:schemeClr val="accent4">
            <a:hueOff val="4490988"/>
            <a:satOff val="-24832"/>
            <a:lumOff val="-21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rgbClr val="002060"/>
              </a:solidFill>
            </a:rPr>
            <a:t>Надвеликі міста: 500 тис – 1 млн. осіб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6474" y="2735733"/>
        <a:ext cx="5743594" cy="472320"/>
      </dsp:txXfrm>
    </dsp:sp>
    <dsp:sp modelId="{74D99E00-03DE-4E70-9B57-BC97927F1959}">
      <dsp:nvSpPr>
        <dsp:cNvPr id="0" name=""/>
        <dsp:cNvSpPr/>
      </dsp:nvSpPr>
      <dsp:spPr>
        <a:xfrm>
          <a:off x="0" y="3697653"/>
          <a:ext cx="69294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5987983"/>
              <a:satOff val="-33110"/>
              <a:lumOff val="-2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80EFC-EAD6-45BD-97A4-299DD110572C}">
      <dsp:nvSpPr>
        <dsp:cNvPr id="0" name=""/>
        <dsp:cNvSpPr/>
      </dsp:nvSpPr>
      <dsp:spPr>
        <a:xfrm>
          <a:off x="346474" y="3461493"/>
          <a:ext cx="4850640" cy="472320"/>
        </a:xfrm>
        <a:prstGeom prst="roundRect">
          <a:avLst/>
        </a:prstGeom>
        <a:solidFill>
          <a:schemeClr val="accent4">
            <a:hueOff val="5987983"/>
            <a:satOff val="-33110"/>
            <a:lumOff val="-28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rgbClr val="002060"/>
              </a:solidFill>
            </a:rPr>
            <a:t>Місто-мільйонник:</a:t>
          </a:r>
          <a:r>
            <a:rPr lang="uk-UA" sz="2600" kern="1200" dirty="0" smtClean="0">
              <a:solidFill>
                <a:srgbClr val="002060"/>
              </a:solidFill>
              <a:latin typeface="Calibri"/>
              <a:cs typeface="Calibri"/>
            </a:rPr>
            <a:t>&gt;1 млн. осіб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6474" y="3461493"/>
        <a:ext cx="4850640" cy="472320"/>
      </dsp:txXfrm>
    </dsp:sp>
    <dsp:sp modelId="{D4701D4A-0D52-4B92-BF44-9A96291F01EA}">
      <dsp:nvSpPr>
        <dsp:cNvPr id="0" name=""/>
        <dsp:cNvSpPr/>
      </dsp:nvSpPr>
      <dsp:spPr>
        <a:xfrm>
          <a:off x="0" y="4423413"/>
          <a:ext cx="69294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A7DC8-7393-499A-8015-249A677B010D}">
      <dsp:nvSpPr>
        <dsp:cNvPr id="0" name=""/>
        <dsp:cNvSpPr/>
      </dsp:nvSpPr>
      <dsp:spPr>
        <a:xfrm>
          <a:off x="346474" y="4187253"/>
          <a:ext cx="5886494" cy="472320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err="1" smtClean="0">
              <a:solidFill>
                <a:srgbClr val="002060"/>
              </a:solidFill>
            </a:rPr>
            <a:t>Місто-мультимільйонник</a:t>
          </a:r>
          <a:r>
            <a:rPr lang="uk-UA" sz="2600" kern="1200" dirty="0" smtClean="0">
              <a:solidFill>
                <a:srgbClr val="002060"/>
              </a:solidFill>
            </a:rPr>
            <a:t>: </a:t>
          </a:r>
          <a:r>
            <a:rPr lang="uk-UA" sz="2600" kern="1200" dirty="0" smtClean="0">
              <a:solidFill>
                <a:srgbClr val="002060"/>
              </a:solidFill>
              <a:latin typeface="Calibri"/>
              <a:cs typeface="Calibri"/>
            </a:rPr>
            <a:t>&gt;5 млн. осіб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6474" y="4187253"/>
        <a:ext cx="5886494" cy="4723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D0328F-7B18-48AD-A880-2A1902FB9D3E}">
      <dsp:nvSpPr>
        <dsp:cNvPr id="0" name=""/>
        <dsp:cNvSpPr/>
      </dsp:nvSpPr>
      <dsp:spPr>
        <a:xfrm>
          <a:off x="53" y="307"/>
          <a:ext cx="7599436" cy="52095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>
              <a:solidFill>
                <a:schemeClr val="tx1"/>
              </a:solidFill>
            </a:rPr>
            <a:t>багатофункціональні</a:t>
          </a:r>
          <a:endParaRPr lang="ru-RU" sz="3600" kern="1200" dirty="0">
            <a:solidFill>
              <a:schemeClr val="tx1"/>
            </a:solidFill>
          </a:endParaRPr>
        </a:p>
      </dsp:txBody>
      <dsp:txXfrm>
        <a:off x="53" y="307"/>
        <a:ext cx="7599436" cy="520951"/>
      </dsp:txXfrm>
    </dsp:sp>
    <dsp:sp modelId="{A0619BEE-4355-4F94-BE51-8BE1512FFCB8}">
      <dsp:nvSpPr>
        <dsp:cNvPr id="0" name=""/>
        <dsp:cNvSpPr/>
      </dsp:nvSpPr>
      <dsp:spPr>
        <a:xfrm rot="5400000">
          <a:off x="3296893" y="439119"/>
          <a:ext cx="4317277" cy="466231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Промислові (Детройт, Шостка) 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Транспортні (Суец, Жмеринка)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Політико-адміністративні (Оттава, Канберра,)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Наукові й освітні (Оксфорд)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Курортно-оздоровчі (Затока)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Військові (Гібралтар)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Релігійні (Мекка)</a:t>
          </a:r>
          <a:endParaRPr lang="ru-RU" sz="2400" kern="1200" dirty="0"/>
        </a:p>
      </dsp:txBody>
      <dsp:txXfrm rot="5400000">
        <a:off x="3296893" y="439119"/>
        <a:ext cx="4317277" cy="4662311"/>
      </dsp:txXfrm>
    </dsp:sp>
    <dsp:sp modelId="{2A602920-8571-4148-9C99-658661B0A303}">
      <dsp:nvSpPr>
        <dsp:cNvPr id="0" name=""/>
        <dsp:cNvSpPr/>
      </dsp:nvSpPr>
      <dsp:spPr>
        <a:xfrm>
          <a:off x="217084" y="1850959"/>
          <a:ext cx="3124322" cy="180754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chemeClr val="tx1"/>
              </a:solidFill>
            </a:rPr>
            <a:t>вузько-функціональні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217084" y="1850959"/>
        <a:ext cx="3124322" cy="180754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8D8A9A-603B-4AF9-87D5-39E60E1136FD}">
      <dsp:nvSpPr>
        <dsp:cNvPr id="0" name=""/>
        <dsp:cNvSpPr/>
      </dsp:nvSpPr>
      <dsp:spPr>
        <a:xfrm>
          <a:off x="0" y="450871"/>
          <a:ext cx="692948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434A3-F247-45AC-BFFF-B4E6598ED81D}">
      <dsp:nvSpPr>
        <dsp:cNvPr id="0" name=""/>
        <dsp:cNvSpPr/>
      </dsp:nvSpPr>
      <dsp:spPr>
        <a:xfrm>
          <a:off x="346474" y="52351"/>
          <a:ext cx="4850640" cy="7970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002060"/>
              </a:solidFill>
            </a:rPr>
            <a:t>Малі: </a:t>
          </a:r>
          <a:r>
            <a:rPr lang="uk-UA" sz="2800" kern="1200" dirty="0" smtClean="0">
              <a:solidFill>
                <a:srgbClr val="002060"/>
              </a:solidFill>
              <a:latin typeface="Calibri"/>
              <a:cs typeface="Calibri"/>
            </a:rPr>
            <a:t>˂</a:t>
          </a:r>
          <a:r>
            <a:rPr lang="uk-UA" sz="2800" kern="1200" dirty="0" smtClean="0">
              <a:solidFill>
                <a:srgbClr val="002060"/>
              </a:solidFill>
            </a:rPr>
            <a:t> 200 осіб</a:t>
          </a:r>
          <a:endParaRPr lang="ru-RU" sz="2800" kern="1200" dirty="0">
            <a:solidFill>
              <a:srgbClr val="002060"/>
            </a:solidFill>
          </a:endParaRPr>
        </a:p>
      </dsp:txBody>
      <dsp:txXfrm>
        <a:off x="346474" y="52351"/>
        <a:ext cx="4850640" cy="797040"/>
      </dsp:txXfrm>
    </dsp:sp>
    <dsp:sp modelId="{A6656B35-D0EF-4E86-971E-0782936466D4}">
      <dsp:nvSpPr>
        <dsp:cNvPr id="0" name=""/>
        <dsp:cNvSpPr/>
      </dsp:nvSpPr>
      <dsp:spPr>
        <a:xfrm>
          <a:off x="0" y="1675591"/>
          <a:ext cx="692948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2494993"/>
              <a:satOff val="-1379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1F499-FA7B-4F02-AC93-4C35DD70653A}">
      <dsp:nvSpPr>
        <dsp:cNvPr id="0" name=""/>
        <dsp:cNvSpPr/>
      </dsp:nvSpPr>
      <dsp:spPr>
        <a:xfrm>
          <a:off x="346474" y="1277071"/>
          <a:ext cx="4850640" cy="797040"/>
        </a:xfrm>
        <a:prstGeom prst="roundRect">
          <a:avLst/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rgbClr val="002060"/>
              </a:solidFill>
            </a:rPr>
            <a:t>Середні: 200-500 осіб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6474" y="1277071"/>
        <a:ext cx="4850640" cy="797040"/>
      </dsp:txXfrm>
    </dsp:sp>
    <dsp:sp modelId="{4B6653F9-10AD-4D73-BA46-8852ECD24CF8}">
      <dsp:nvSpPr>
        <dsp:cNvPr id="0" name=""/>
        <dsp:cNvSpPr/>
      </dsp:nvSpPr>
      <dsp:spPr>
        <a:xfrm>
          <a:off x="0" y="2900312"/>
          <a:ext cx="692948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4989986"/>
              <a:satOff val="-27591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C85DB-8C8C-47BC-BFC7-9C54B0E11034}">
      <dsp:nvSpPr>
        <dsp:cNvPr id="0" name=""/>
        <dsp:cNvSpPr/>
      </dsp:nvSpPr>
      <dsp:spPr>
        <a:xfrm>
          <a:off x="346474" y="2501792"/>
          <a:ext cx="4850640" cy="797040"/>
        </a:xfrm>
        <a:prstGeom prst="roundRect">
          <a:avLst/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rgbClr val="002060"/>
              </a:solidFill>
            </a:rPr>
            <a:t>Великі: 500-3000 осіб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6474" y="2501792"/>
        <a:ext cx="4850640" cy="797040"/>
      </dsp:txXfrm>
    </dsp:sp>
    <dsp:sp modelId="{7E72B33B-DC04-4223-A024-3E9729FC9012}">
      <dsp:nvSpPr>
        <dsp:cNvPr id="0" name=""/>
        <dsp:cNvSpPr/>
      </dsp:nvSpPr>
      <dsp:spPr>
        <a:xfrm>
          <a:off x="0" y="4125032"/>
          <a:ext cx="692948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97E9B-A70E-4197-B76D-97225747FC70}">
      <dsp:nvSpPr>
        <dsp:cNvPr id="0" name=""/>
        <dsp:cNvSpPr/>
      </dsp:nvSpPr>
      <dsp:spPr>
        <a:xfrm>
          <a:off x="346474" y="3726512"/>
          <a:ext cx="5743594" cy="797040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rgbClr val="002060"/>
              </a:solidFill>
            </a:rPr>
            <a:t>Значні: 3 тис. – 5 тис. осіб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346474" y="3726512"/>
        <a:ext cx="5743594" cy="79704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D0328F-7B18-48AD-A880-2A1902FB9D3E}">
      <dsp:nvSpPr>
        <dsp:cNvPr id="0" name=""/>
        <dsp:cNvSpPr/>
      </dsp:nvSpPr>
      <dsp:spPr>
        <a:xfrm>
          <a:off x="3694" y="29269"/>
          <a:ext cx="7390277" cy="14192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kern="1200" dirty="0" smtClean="0">
              <a:solidFill>
                <a:schemeClr val="tx1"/>
              </a:solidFill>
            </a:rPr>
            <a:t>групова </a:t>
          </a:r>
          <a:r>
            <a:rPr lang="uk-UA" sz="2800" kern="1200" dirty="0" smtClean="0">
              <a:solidFill>
                <a:schemeClr val="tx1"/>
              </a:solidFill>
            </a:rPr>
            <a:t>(Східна Європа, Китай, Японія і більшість країн, що розвиваються) 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3694" y="29269"/>
        <a:ext cx="7390277" cy="1419263"/>
      </dsp:txXfrm>
    </dsp:sp>
    <dsp:sp modelId="{2A602920-8571-4148-9C99-658661B0A303}">
      <dsp:nvSpPr>
        <dsp:cNvPr id="0" name=""/>
        <dsp:cNvSpPr/>
      </dsp:nvSpPr>
      <dsp:spPr>
        <a:xfrm>
          <a:off x="7388" y="1652403"/>
          <a:ext cx="7565039" cy="148805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4800" kern="1200" dirty="0" smtClean="0">
              <a:solidFill>
                <a:schemeClr val="tx1"/>
              </a:solidFill>
            </a:rPr>
            <a:t>розсіяна (фермерська</a:t>
          </a:r>
          <a:r>
            <a:rPr lang="uk-UA" sz="3200" kern="1200" dirty="0" smtClean="0">
              <a:solidFill>
                <a:schemeClr val="tx1"/>
              </a:solidFill>
            </a:rPr>
            <a:t>) 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3200" kern="1200" dirty="0" smtClean="0">
              <a:solidFill>
                <a:schemeClr val="tx1"/>
              </a:solidFill>
            </a:rPr>
            <a:t>(США, Канада, Австралія, ПАР) 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7388" y="1652403"/>
        <a:ext cx="7565039" cy="1488057"/>
      </dsp:txXfrm>
    </dsp:sp>
    <dsp:sp modelId="{DDC67A08-605D-4496-8EF1-CD6EE4E8D6AA}">
      <dsp:nvSpPr>
        <dsp:cNvPr id="0" name=""/>
        <dsp:cNvSpPr/>
      </dsp:nvSpPr>
      <dsp:spPr>
        <a:xfrm>
          <a:off x="3694" y="3429031"/>
          <a:ext cx="7565039" cy="1470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4800" kern="1200" dirty="0" smtClean="0">
              <a:solidFill>
                <a:schemeClr val="tx1"/>
              </a:solidFill>
            </a:rPr>
            <a:t>кочова 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800" kern="1200" dirty="0" smtClean="0">
              <a:solidFill>
                <a:schemeClr val="tx1"/>
              </a:solidFill>
            </a:rPr>
            <a:t>(Північна та Центральна Африка, Азія – Монголія,Іран, Саудівська Аравія )   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3694" y="3429031"/>
        <a:ext cx="7565039" cy="147092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BBA656-C626-4425-BBD2-C0CE176A7E01}">
      <dsp:nvSpPr>
        <dsp:cNvPr id="0" name=""/>
        <dsp:cNvSpPr/>
      </dsp:nvSpPr>
      <dsp:spPr>
        <a:xfrm>
          <a:off x="2930546" y="3183508"/>
          <a:ext cx="2144668" cy="214466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400" kern="1200" dirty="0" smtClean="0"/>
            <a:t>Світ </a:t>
          </a:r>
          <a:endParaRPr lang="ru-RU" sz="6400" kern="1200" dirty="0"/>
        </a:p>
      </dsp:txBody>
      <dsp:txXfrm>
        <a:off x="2930546" y="3183508"/>
        <a:ext cx="2144668" cy="2144668"/>
      </dsp:txXfrm>
    </dsp:sp>
    <dsp:sp modelId="{1200140E-A651-486F-BFBA-B054B4528BFC}">
      <dsp:nvSpPr>
        <dsp:cNvPr id="0" name=""/>
        <dsp:cNvSpPr/>
      </dsp:nvSpPr>
      <dsp:spPr>
        <a:xfrm rot="10800000">
          <a:off x="751442" y="3950227"/>
          <a:ext cx="2059253" cy="6112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228C8-D5D6-4CF4-8A4A-B92B8D2584C0}">
      <dsp:nvSpPr>
        <dsp:cNvPr id="0" name=""/>
        <dsp:cNvSpPr/>
      </dsp:nvSpPr>
      <dsp:spPr>
        <a:xfrm>
          <a:off x="808" y="3655336"/>
          <a:ext cx="1501268" cy="12010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Латинська Америка</a:t>
          </a:r>
          <a:endParaRPr lang="ru-RU" sz="2300" kern="1200" dirty="0"/>
        </a:p>
      </dsp:txBody>
      <dsp:txXfrm>
        <a:off x="808" y="3655336"/>
        <a:ext cx="1501268" cy="1201014"/>
      </dsp:txXfrm>
    </dsp:sp>
    <dsp:sp modelId="{0D651BAE-CD3A-4145-80C2-E4E72A6BF7D3}">
      <dsp:nvSpPr>
        <dsp:cNvPr id="0" name=""/>
        <dsp:cNvSpPr/>
      </dsp:nvSpPr>
      <dsp:spPr>
        <a:xfrm rot="12960000">
          <a:off x="1175771" y="2644279"/>
          <a:ext cx="2059253" cy="61123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489CB1-995F-466E-9EDB-BF28358454DD}">
      <dsp:nvSpPr>
        <dsp:cNvPr id="0" name=""/>
        <dsp:cNvSpPr/>
      </dsp:nvSpPr>
      <dsp:spPr>
        <a:xfrm>
          <a:off x="621778" y="1744188"/>
          <a:ext cx="1501268" cy="12010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Австралія і Океанія</a:t>
          </a:r>
          <a:endParaRPr lang="ru-RU" sz="2300" kern="1200" dirty="0"/>
        </a:p>
      </dsp:txBody>
      <dsp:txXfrm>
        <a:off x="621778" y="1744188"/>
        <a:ext cx="1501268" cy="1201014"/>
      </dsp:txXfrm>
    </dsp:sp>
    <dsp:sp modelId="{2C258833-DDEE-4712-80BA-BE7F431938B8}">
      <dsp:nvSpPr>
        <dsp:cNvPr id="0" name=""/>
        <dsp:cNvSpPr/>
      </dsp:nvSpPr>
      <dsp:spPr>
        <a:xfrm rot="15084144">
          <a:off x="2263195" y="1843281"/>
          <a:ext cx="2061434" cy="6112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BB04A-1648-4DF9-BF39-13652C8D34AA}">
      <dsp:nvSpPr>
        <dsp:cNvPr id="0" name=""/>
        <dsp:cNvSpPr/>
      </dsp:nvSpPr>
      <dsp:spPr>
        <a:xfrm>
          <a:off x="2214563" y="571494"/>
          <a:ext cx="1501268" cy="120101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Африка</a:t>
          </a:r>
          <a:endParaRPr lang="ru-RU" sz="2300" kern="1200" dirty="0"/>
        </a:p>
      </dsp:txBody>
      <dsp:txXfrm>
        <a:off x="2214563" y="571494"/>
        <a:ext cx="1501268" cy="1201014"/>
      </dsp:txXfrm>
    </dsp:sp>
    <dsp:sp modelId="{C910F2B3-71F4-487F-9596-CC3C2611249A}">
      <dsp:nvSpPr>
        <dsp:cNvPr id="0" name=""/>
        <dsp:cNvSpPr/>
      </dsp:nvSpPr>
      <dsp:spPr>
        <a:xfrm rot="17280000">
          <a:off x="3659831" y="1837159"/>
          <a:ext cx="2059253" cy="61123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791AA-C99D-4A48-8B4D-C99ED70BB1B2}">
      <dsp:nvSpPr>
        <dsp:cNvPr id="0" name=""/>
        <dsp:cNvSpPr/>
      </dsp:nvSpPr>
      <dsp:spPr>
        <a:xfrm>
          <a:off x="4256996" y="563034"/>
          <a:ext cx="1501268" cy="12010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Європа</a:t>
          </a:r>
          <a:endParaRPr lang="ru-RU" sz="2300" kern="1200" dirty="0"/>
        </a:p>
      </dsp:txBody>
      <dsp:txXfrm>
        <a:off x="4256996" y="563034"/>
        <a:ext cx="1501268" cy="1201014"/>
      </dsp:txXfrm>
    </dsp:sp>
    <dsp:sp modelId="{B167BE3F-E99D-439C-A134-7B5F190B0DA8}">
      <dsp:nvSpPr>
        <dsp:cNvPr id="0" name=""/>
        <dsp:cNvSpPr/>
      </dsp:nvSpPr>
      <dsp:spPr>
        <a:xfrm rot="19440000">
          <a:off x="4770737" y="2644279"/>
          <a:ext cx="2059253" cy="611230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355618-759B-4A71-94E8-B94BE0F178AB}">
      <dsp:nvSpPr>
        <dsp:cNvPr id="0" name=""/>
        <dsp:cNvSpPr/>
      </dsp:nvSpPr>
      <dsp:spPr>
        <a:xfrm>
          <a:off x="5882715" y="1744188"/>
          <a:ext cx="1501268" cy="12010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Азія</a:t>
          </a:r>
          <a:endParaRPr lang="ru-RU" sz="2300" kern="1200" dirty="0"/>
        </a:p>
      </dsp:txBody>
      <dsp:txXfrm>
        <a:off x="5882715" y="1744188"/>
        <a:ext cx="1501268" cy="1201014"/>
      </dsp:txXfrm>
    </dsp:sp>
    <dsp:sp modelId="{F4F0AD7D-2681-4E02-97F9-F139ABC8E5CF}">
      <dsp:nvSpPr>
        <dsp:cNvPr id="0" name=""/>
        <dsp:cNvSpPr/>
      </dsp:nvSpPr>
      <dsp:spPr>
        <a:xfrm>
          <a:off x="5195066" y="3950227"/>
          <a:ext cx="2059253" cy="6112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EC7B2-5A7E-414C-910C-66D445BE9AEC}">
      <dsp:nvSpPr>
        <dsp:cNvPr id="0" name=""/>
        <dsp:cNvSpPr/>
      </dsp:nvSpPr>
      <dsp:spPr>
        <a:xfrm>
          <a:off x="6503685" y="3655336"/>
          <a:ext cx="1501268" cy="12010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Північна Америка</a:t>
          </a:r>
          <a:endParaRPr lang="ru-RU" sz="2300" kern="1200" dirty="0"/>
        </a:p>
      </dsp:txBody>
      <dsp:txXfrm>
        <a:off x="6503685" y="3655336"/>
        <a:ext cx="1501268" cy="1201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7370E-E4B6-4F33-B177-51B45E768B84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21A08-8928-4C2F-AC60-6BA4DEF40E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D20FC1D-CE38-485F-9E2F-C48BD40F06F2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eografiamozil2.jimdofree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7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85452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Міське і сільське розселення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2066" y="5572140"/>
            <a:ext cx="3500462" cy="89534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Географія, 8 клас</a:t>
            </a:r>
          </a:p>
          <a:p>
            <a:r>
              <a:rPr lang="uk-UA" b="1" dirty="0" smtClean="0">
                <a:solidFill>
                  <a:srgbClr val="002060"/>
                </a:solidFill>
              </a:rPr>
              <a:t>вчитель: Галкіна Л.В.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928934"/>
            <a:ext cx="4508792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571612"/>
            <a:ext cx="4196431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85728"/>
            <a:ext cx="7498080" cy="796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Типи поселень в Україні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9520"/>
          <a:stretch>
            <a:fillRect/>
          </a:stretch>
        </p:blipFill>
        <p:spPr>
          <a:xfrm>
            <a:off x="196663" y="1357298"/>
            <a:ext cx="8947338" cy="4214842"/>
          </a:xfrm>
        </p:spPr>
      </p:pic>
      <p:sp>
        <p:nvSpPr>
          <p:cNvPr id="5" name="TextBox 4"/>
          <p:cNvSpPr txBox="1"/>
          <p:nvPr/>
        </p:nvSpPr>
        <p:spPr>
          <a:xfrm>
            <a:off x="285720" y="4000504"/>
            <a:ext cx="5072098" cy="15542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uk-UA" dirty="0" smtClean="0"/>
              <a:t> </a:t>
            </a:r>
            <a:r>
              <a:rPr lang="uk-UA" sz="1900" dirty="0" smtClean="0"/>
              <a:t>міста-мільйонники (2): Київ, Харків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uk-UA" sz="1900" dirty="0" smtClean="0"/>
              <a:t>надвеликі міста (6): Одеса, Дніпро, Донецьк, Запоріжжя, Львів, Кривий Ріг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uk-UA" sz="1900" dirty="0" smtClean="0"/>
              <a:t>великі міста (37)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uk-UA" sz="1900" dirty="0" smtClean="0"/>
              <a:t>середні та малі міста (415)</a:t>
            </a:r>
            <a:endParaRPr lang="ru-RU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7498080" cy="796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Міські поселення в Україні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00100" y="1214422"/>
            <a:ext cx="7933588" cy="5286412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ru-RU" sz="2700" dirty="0" smtClean="0"/>
              <a:t>В </a:t>
            </a:r>
            <a:r>
              <a:rPr lang="ru-RU" sz="2700" dirty="0" err="1" smtClean="0"/>
              <a:t>Україні</a:t>
            </a:r>
            <a:r>
              <a:rPr lang="ru-RU" sz="2700" dirty="0" smtClean="0"/>
              <a:t> </a:t>
            </a:r>
            <a:r>
              <a:rPr lang="ru-RU" sz="2700" dirty="0" err="1" smtClean="0"/>
              <a:t>існує</a:t>
            </a:r>
            <a:r>
              <a:rPr lang="ru-RU" sz="2700" dirty="0" smtClean="0"/>
              <a:t> </a:t>
            </a:r>
            <a:r>
              <a:rPr lang="ru-RU" sz="2700" b="1" dirty="0" smtClean="0"/>
              <a:t>1345</a:t>
            </a:r>
            <a:r>
              <a:rPr lang="ru-RU" sz="2700" dirty="0" smtClean="0"/>
              <a:t> </a:t>
            </a:r>
            <a:r>
              <a:rPr lang="ru-RU" sz="2700" dirty="0" err="1" smtClean="0"/>
              <a:t>міських</a:t>
            </a:r>
            <a:r>
              <a:rPr lang="ru-RU" sz="2700" dirty="0" smtClean="0"/>
              <a:t> </a:t>
            </a:r>
            <a:r>
              <a:rPr lang="ru-RU" sz="2700" dirty="0" err="1" smtClean="0"/>
              <a:t>поселень</a:t>
            </a:r>
            <a:r>
              <a:rPr lang="ru-RU" sz="2700" dirty="0" smtClean="0"/>
              <a:t>. </a:t>
            </a:r>
          </a:p>
          <a:p>
            <a:pPr marL="0" indent="449263" algn="just">
              <a:buNone/>
            </a:pPr>
            <a:r>
              <a:rPr lang="ru-RU" sz="2700" dirty="0" err="1" smtClean="0"/>
              <a:t>Найбільша</a:t>
            </a:r>
            <a:r>
              <a:rPr lang="ru-RU" sz="2700" dirty="0" smtClean="0"/>
              <a:t> </a:t>
            </a:r>
            <a:r>
              <a:rPr lang="ru-RU" sz="2700" dirty="0" err="1" smtClean="0"/>
              <a:t>частка</a:t>
            </a:r>
            <a:r>
              <a:rPr lang="ru-RU" sz="2700" dirty="0" smtClean="0"/>
              <a:t> </a:t>
            </a:r>
            <a:r>
              <a:rPr lang="ru-RU" sz="2700" dirty="0" err="1" smtClean="0"/>
              <a:t>міських</a:t>
            </a:r>
            <a:r>
              <a:rPr lang="ru-RU" sz="2700" dirty="0" smtClean="0"/>
              <a:t> </a:t>
            </a:r>
            <a:r>
              <a:rPr lang="ru-RU" sz="2700" dirty="0" err="1" smtClean="0"/>
              <a:t>жителів</a:t>
            </a:r>
            <a:r>
              <a:rPr lang="ru-RU" sz="2700" dirty="0" smtClean="0"/>
              <a:t> </a:t>
            </a:r>
            <a:r>
              <a:rPr lang="ru-RU" sz="2700" dirty="0" err="1" smtClean="0"/>
              <a:t>спостерігається</a:t>
            </a:r>
            <a:r>
              <a:rPr lang="ru-RU" sz="2700" dirty="0" smtClean="0"/>
              <a:t> у </a:t>
            </a:r>
            <a:r>
              <a:rPr lang="ru-RU" sz="2700" dirty="0" err="1" smtClean="0"/>
              <a:t>промислових</a:t>
            </a:r>
            <a:r>
              <a:rPr lang="ru-RU" sz="2700" dirty="0" smtClean="0"/>
              <a:t> областях: </a:t>
            </a:r>
            <a:r>
              <a:rPr lang="ru-RU" sz="2700" dirty="0" err="1" smtClean="0"/>
              <a:t>Донецькій</a:t>
            </a:r>
            <a:r>
              <a:rPr lang="ru-RU" sz="2700" dirty="0" smtClean="0"/>
              <a:t> (90,6 %), </a:t>
            </a:r>
            <a:r>
              <a:rPr lang="ru-RU" sz="2700" dirty="0" err="1" smtClean="0"/>
              <a:t>Луганській</a:t>
            </a:r>
            <a:r>
              <a:rPr lang="ru-RU" sz="2700" dirty="0" smtClean="0"/>
              <a:t> (86,8 %), </a:t>
            </a:r>
            <a:r>
              <a:rPr lang="ru-RU" sz="2700" dirty="0" err="1" smtClean="0"/>
              <a:t>Дніпропетровській</a:t>
            </a:r>
            <a:r>
              <a:rPr lang="ru-RU" sz="2700" dirty="0" smtClean="0"/>
              <a:t> (83,5 %). </a:t>
            </a:r>
          </a:p>
          <a:p>
            <a:pPr marL="0" indent="449263" algn="just">
              <a:buNone/>
            </a:pPr>
            <a:r>
              <a:rPr lang="ru-RU" sz="2700" dirty="0" err="1" smtClean="0"/>
              <a:t>Найменша</a:t>
            </a:r>
            <a:r>
              <a:rPr lang="ru-RU" sz="2700" dirty="0" smtClean="0"/>
              <a:t> – у </a:t>
            </a:r>
            <a:r>
              <a:rPr lang="ru-RU" sz="2700" dirty="0" err="1" smtClean="0"/>
              <a:t>західних</a:t>
            </a:r>
            <a:r>
              <a:rPr lang="ru-RU" sz="2700" dirty="0" smtClean="0"/>
              <a:t> областях: </a:t>
            </a:r>
            <a:r>
              <a:rPr lang="ru-RU" sz="2700" dirty="0" err="1" smtClean="0"/>
              <a:t>Закарпатській</a:t>
            </a:r>
            <a:r>
              <a:rPr lang="ru-RU" sz="2700" dirty="0" smtClean="0"/>
              <a:t> (36,8 %), </a:t>
            </a:r>
            <a:r>
              <a:rPr lang="ru-RU" sz="2700" dirty="0" err="1" smtClean="0"/>
              <a:t>Чернівецькій</a:t>
            </a:r>
            <a:r>
              <a:rPr lang="ru-RU" sz="2700" dirty="0" smtClean="0"/>
              <a:t>                    (42,3 %), </a:t>
            </a:r>
            <a:r>
              <a:rPr lang="ru-RU" sz="2700" dirty="0" err="1" smtClean="0"/>
              <a:t>Івано-Франківській</a:t>
            </a:r>
            <a:r>
              <a:rPr lang="ru-RU" sz="2700" dirty="0" smtClean="0"/>
              <a:t> (43,1 %), </a:t>
            </a:r>
            <a:r>
              <a:rPr lang="ru-RU" sz="2700" dirty="0" err="1" smtClean="0"/>
              <a:t>Тернопільській</a:t>
            </a:r>
            <a:r>
              <a:rPr lang="ru-RU" sz="2700" dirty="0" smtClean="0"/>
              <a:t> (44 %), </a:t>
            </a:r>
            <a:r>
              <a:rPr lang="ru-RU" sz="2700" dirty="0" err="1" smtClean="0"/>
              <a:t>Рівненській</a:t>
            </a:r>
            <a:r>
              <a:rPr lang="ru-RU" sz="2700" dirty="0" smtClean="0"/>
              <a:t> (47,4 %), </a:t>
            </a:r>
            <a:r>
              <a:rPr lang="ru-RU" sz="2700" dirty="0" err="1" smtClean="0"/>
              <a:t>Вінницькій</a:t>
            </a:r>
            <a:r>
              <a:rPr lang="ru-RU" sz="2700" dirty="0" smtClean="0"/>
              <a:t> (50 %).</a:t>
            </a:r>
          </a:p>
          <a:p>
            <a:pPr marL="0" indent="449263" algn="just">
              <a:buNone/>
            </a:pPr>
            <a:r>
              <a:rPr lang="ru-RU" sz="2700" dirty="0" smtClean="0"/>
              <a:t>До </a:t>
            </a:r>
            <a:r>
              <a:rPr lang="ru-RU" sz="2700" dirty="0" err="1" smtClean="0"/>
              <a:t>міських</a:t>
            </a:r>
            <a:r>
              <a:rPr lang="ru-RU" sz="2700" dirty="0" smtClean="0"/>
              <a:t> в </a:t>
            </a:r>
            <a:r>
              <a:rPr lang="ru-RU" sz="2700" dirty="0" err="1" smtClean="0"/>
              <a:t>Україні</a:t>
            </a:r>
            <a:r>
              <a:rPr lang="ru-RU" sz="2700" dirty="0" smtClean="0"/>
              <a:t> </a:t>
            </a:r>
            <a:r>
              <a:rPr lang="ru-RU" sz="2700" dirty="0" err="1" smtClean="0"/>
              <a:t>відносять</a:t>
            </a:r>
            <a:r>
              <a:rPr lang="ru-RU" sz="2700" dirty="0" smtClean="0"/>
              <a:t> два </a:t>
            </a:r>
            <a:r>
              <a:rPr lang="ru-RU" sz="2700" dirty="0" err="1" smtClean="0"/>
              <a:t>типи</a:t>
            </a:r>
            <a:r>
              <a:rPr lang="ru-RU" sz="2700" dirty="0" smtClean="0"/>
              <a:t> </a:t>
            </a:r>
            <a:r>
              <a:rPr lang="ru-RU" sz="2700" dirty="0" err="1" smtClean="0"/>
              <a:t>поселень</a:t>
            </a:r>
            <a:r>
              <a:rPr lang="ru-RU" sz="2700" dirty="0" smtClean="0"/>
              <a:t> – </a:t>
            </a:r>
            <a:r>
              <a:rPr lang="ru-RU" sz="2700" dirty="0" err="1" smtClean="0"/>
              <a:t>міста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селища </a:t>
            </a:r>
            <a:r>
              <a:rPr lang="ru-RU" sz="2700" dirty="0" err="1" smtClean="0"/>
              <a:t>міського</a:t>
            </a:r>
            <a:r>
              <a:rPr lang="ru-RU" sz="2700" dirty="0" smtClean="0"/>
              <a:t> типу (</a:t>
            </a:r>
            <a:r>
              <a:rPr lang="ru-RU" sz="2700" dirty="0" err="1" smtClean="0"/>
              <a:t>смт</a:t>
            </a:r>
            <a:r>
              <a:rPr lang="ru-RU" sz="2700" dirty="0" smtClean="0"/>
              <a:t>). </a:t>
            </a:r>
            <a:r>
              <a:rPr lang="ru-RU" sz="2700" dirty="0" err="1" smtClean="0"/>
              <a:t>Нині</a:t>
            </a:r>
            <a:r>
              <a:rPr lang="ru-RU" sz="2700" dirty="0" smtClean="0"/>
              <a:t> в </a:t>
            </a:r>
            <a:r>
              <a:rPr lang="ru-RU" sz="2700" dirty="0" err="1" smtClean="0"/>
              <a:t>Україні</a:t>
            </a:r>
            <a:r>
              <a:rPr lang="ru-RU" sz="2700" dirty="0" smtClean="0"/>
              <a:t> </a:t>
            </a:r>
            <a:r>
              <a:rPr lang="ru-RU" sz="2700" dirty="0" err="1" smtClean="0"/>
              <a:t>існує</a:t>
            </a:r>
            <a:r>
              <a:rPr lang="ru-RU" sz="2700" dirty="0" smtClean="0"/>
              <a:t> 460 </a:t>
            </a:r>
            <a:r>
              <a:rPr lang="ru-RU" sz="2700" dirty="0" err="1" smtClean="0"/>
              <a:t>міст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885 </a:t>
            </a:r>
            <a:r>
              <a:rPr lang="ru-RU" sz="2700" dirty="0" err="1" smtClean="0"/>
              <a:t>смт</a:t>
            </a:r>
            <a:r>
              <a:rPr lang="ru-RU" sz="2700" dirty="0" smtClean="0"/>
              <a:t>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449" y="500042"/>
            <a:ext cx="8869662" cy="5929353"/>
          </a:xfrm>
        </p:spPr>
      </p:pic>
      <p:sp>
        <p:nvSpPr>
          <p:cNvPr id="6" name="TextBox 5"/>
          <p:cNvSpPr txBox="1"/>
          <p:nvPr/>
        </p:nvSpPr>
        <p:spPr>
          <a:xfrm>
            <a:off x="6500826" y="214290"/>
            <a:ext cx="228601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атлас ст.42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498080" cy="796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Сільські поселення в Україні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00100" y="714356"/>
            <a:ext cx="8143900" cy="5929330"/>
          </a:xfrm>
        </p:spPr>
        <p:txBody>
          <a:bodyPr>
            <a:noAutofit/>
          </a:bodyPr>
          <a:lstStyle/>
          <a:p>
            <a:pPr marL="0" indent="269875" algn="just">
              <a:buNone/>
            </a:pPr>
            <a:r>
              <a:rPr lang="ru-RU" sz="2400" dirty="0" smtClean="0"/>
              <a:t>У </a:t>
            </a:r>
            <a:r>
              <a:rPr lang="ru-RU" sz="2400" dirty="0" err="1" smtClean="0"/>
              <a:t>нашій</a:t>
            </a:r>
            <a:r>
              <a:rPr lang="ru-RU" sz="2400" dirty="0" smtClean="0"/>
              <a:t> </a:t>
            </a:r>
            <a:r>
              <a:rPr lang="ru-RU" sz="2400" dirty="0" err="1" smtClean="0"/>
              <a:t>країні</a:t>
            </a:r>
            <a:r>
              <a:rPr lang="ru-RU" sz="2400" dirty="0" smtClean="0"/>
              <a:t> </a:t>
            </a:r>
            <a:r>
              <a:rPr lang="ru-RU" sz="2400" dirty="0" err="1" smtClean="0"/>
              <a:t>існує</a:t>
            </a:r>
            <a:r>
              <a:rPr lang="ru-RU" sz="2400" dirty="0" smtClean="0"/>
              <a:t> 28 388 </a:t>
            </a:r>
            <a:r>
              <a:rPr lang="ru-RU" sz="2400" dirty="0" err="1" smtClean="0"/>
              <a:t>сіл</a:t>
            </a:r>
            <a:r>
              <a:rPr lang="ru-RU" sz="2400" dirty="0" smtClean="0"/>
              <a:t>. Для </a:t>
            </a:r>
            <a:r>
              <a:rPr lang="ru-RU" sz="2400" dirty="0" err="1" smtClean="0"/>
              <a:t>України</a:t>
            </a:r>
            <a:r>
              <a:rPr lang="ru-RU" sz="2400" dirty="0" smtClean="0"/>
              <a:t> </a:t>
            </a:r>
            <a:r>
              <a:rPr lang="ru-RU" sz="2400" dirty="0" err="1" smtClean="0"/>
              <a:t>притаманна</a:t>
            </a:r>
            <a:r>
              <a:rPr lang="ru-RU" sz="2400" dirty="0" smtClean="0"/>
              <a:t> </a:t>
            </a:r>
            <a:r>
              <a:rPr lang="ru-RU" sz="2400" dirty="0" err="1" smtClean="0"/>
              <a:t>групова</a:t>
            </a:r>
            <a:r>
              <a:rPr lang="ru-RU" sz="2400" dirty="0" smtClean="0"/>
              <a:t> форма </a:t>
            </a:r>
            <a:r>
              <a:rPr lang="ru-RU" sz="2400" dirty="0" err="1" smtClean="0"/>
              <a:t>сільських</a:t>
            </a:r>
            <a:r>
              <a:rPr lang="ru-RU" sz="2400" dirty="0" smtClean="0"/>
              <a:t> </a:t>
            </a:r>
            <a:r>
              <a:rPr lang="ru-RU" sz="2400" dirty="0" err="1" smtClean="0"/>
              <a:t>поселень</a:t>
            </a:r>
            <a:r>
              <a:rPr lang="ru-RU" sz="2400" dirty="0" smtClean="0"/>
              <a:t> – </a:t>
            </a:r>
            <a:r>
              <a:rPr lang="ru-RU" sz="2400" dirty="0" err="1" smtClean="0"/>
              <a:t>великі</a:t>
            </a:r>
            <a:r>
              <a:rPr lang="ru-RU" sz="2400" dirty="0" smtClean="0"/>
              <a:t> села у </a:t>
            </a:r>
            <a:r>
              <a:rPr lang="ru-RU" sz="2400" dirty="0" err="1" smtClean="0"/>
              <a:t>поєднанні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хуторами. </a:t>
            </a:r>
            <a:r>
              <a:rPr lang="ru-RU" sz="2400" dirty="0" err="1" smtClean="0"/>
              <a:t>Особливості</a:t>
            </a:r>
            <a:r>
              <a:rPr lang="ru-RU" sz="2400" dirty="0" smtClean="0"/>
              <a:t> </a:t>
            </a:r>
            <a:r>
              <a:rPr lang="ru-RU" sz="2400" dirty="0" err="1" smtClean="0"/>
              <a:t>географічного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положення</a:t>
            </a:r>
            <a:r>
              <a:rPr lang="ru-RU" sz="2400" dirty="0" smtClean="0"/>
              <a:t>, </a:t>
            </a:r>
            <a:r>
              <a:rPr lang="ru-RU" sz="2400" dirty="0" err="1" smtClean="0"/>
              <a:t>природних</a:t>
            </a:r>
            <a:r>
              <a:rPr lang="ru-RU" sz="2400" dirty="0" smtClean="0"/>
              <a:t> умов, </a:t>
            </a:r>
            <a:r>
              <a:rPr lang="ru-RU" sz="2400" dirty="0" err="1" smtClean="0"/>
              <a:t>історичного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розвитку</a:t>
            </a:r>
            <a:r>
              <a:rPr lang="ru-RU" sz="2400" dirty="0" smtClean="0"/>
              <a:t> </a:t>
            </a:r>
            <a:r>
              <a:rPr lang="ru-RU" sz="2400" dirty="0" err="1" smtClean="0"/>
              <a:t>зумовили</a:t>
            </a:r>
            <a:r>
              <a:rPr lang="ru-RU" sz="2400" dirty="0" smtClean="0"/>
              <a:t> </a:t>
            </a:r>
            <a:r>
              <a:rPr lang="ru-RU" sz="2400" dirty="0" err="1" smtClean="0"/>
              <a:t>значні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відмінності</a:t>
            </a:r>
            <a:r>
              <a:rPr lang="ru-RU" sz="2400" dirty="0" smtClean="0"/>
              <a:t> у </a:t>
            </a:r>
            <a:r>
              <a:rPr lang="ru-RU" sz="2400" dirty="0" err="1" smtClean="0"/>
              <a:t>розмірах</a:t>
            </a:r>
            <a:r>
              <a:rPr lang="ru-RU" sz="2400" dirty="0" smtClean="0"/>
              <a:t> </a:t>
            </a:r>
            <a:r>
              <a:rPr lang="ru-RU" sz="2400" dirty="0" err="1" smtClean="0"/>
              <a:t>сільських</a:t>
            </a:r>
            <a:r>
              <a:rPr lang="ru-RU" sz="2400" dirty="0" smtClean="0"/>
              <a:t> </a:t>
            </a:r>
            <a:r>
              <a:rPr lang="ru-RU" sz="2400" dirty="0" err="1" smtClean="0"/>
              <a:t>поселень</a:t>
            </a:r>
            <a:r>
              <a:rPr lang="ru-RU" sz="2400" dirty="0" smtClean="0"/>
              <a:t>.</a:t>
            </a:r>
          </a:p>
          <a:p>
            <a:pPr marL="0" indent="269875" algn="just"/>
            <a:r>
              <a:rPr lang="ru-RU" sz="2400" dirty="0" smtClean="0"/>
              <a:t>Так, </a:t>
            </a:r>
            <a:r>
              <a:rPr lang="ru-RU" sz="2400" b="1" dirty="0" smtClean="0"/>
              <a:t>на </a:t>
            </a:r>
            <a:r>
              <a:rPr lang="ru-RU" sz="2400" b="1" dirty="0" err="1" smtClean="0"/>
              <a:t>Поліссі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переважають</a:t>
            </a:r>
            <a:r>
              <a:rPr lang="ru-RU" sz="2400" dirty="0" smtClean="0"/>
              <a:t> </a:t>
            </a:r>
            <a:r>
              <a:rPr lang="ru-RU" sz="2400" dirty="0" err="1" smtClean="0"/>
              <a:t>малі</a:t>
            </a:r>
            <a:r>
              <a:rPr lang="ru-RU" sz="2400" dirty="0" smtClean="0"/>
              <a:t> села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населенням</a:t>
            </a:r>
            <a:r>
              <a:rPr lang="ru-RU" sz="2400" dirty="0" smtClean="0"/>
              <a:t> 200–500 </a:t>
            </a:r>
            <a:r>
              <a:rPr lang="ru-RU" sz="2400" dirty="0" err="1" smtClean="0"/>
              <a:t>осіб</a:t>
            </a:r>
            <a:r>
              <a:rPr lang="ru-RU" sz="2400" dirty="0" smtClean="0"/>
              <a:t>. </a:t>
            </a:r>
            <a:r>
              <a:rPr lang="ru-RU" sz="2400" dirty="0" err="1" smtClean="0"/>
              <a:t>Здебільшого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одновуличні</a:t>
            </a:r>
            <a:r>
              <a:rPr lang="ru-RU" sz="2400" dirty="0" smtClean="0"/>
              <a:t> села. Вони </a:t>
            </a:r>
            <a:r>
              <a:rPr lang="ru-RU" sz="2400" dirty="0" err="1" smtClean="0"/>
              <a:t>розташовані</a:t>
            </a:r>
            <a:r>
              <a:rPr lang="ru-RU" sz="2400" dirty="0" smtClean="0"/>
              <a:t> на </a:t>
            </a:r>
            <a:r>
              <a:rPr lang="ru-RU" sz="2400" dirty="0" err="1" smtClean="0"/>
              <a:t>підвищених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вододілах</a:t>
            </a:r>
            <a:r>
              <a:rPr lang="ru-RU" sz="2400" dirty="0" smtClean="0"/>
              <a:t> </a:t>
            </a:r>
            <a:r>
              <a:rPr lang="ru-RU" sz="2400" dirty="0" err="1" smtClean="0"/>
              <a:t>річок</a:t>
            </a:r>
            <a:r>
              <a:rPr lang="ru-RU" sz="2400" dirty="0" smtClean="0"/>
              <a:t>, </a:t>
            </a:r>
            <a:r>
              <a:rPr lang="ru-RU" sz="2400" dirty="0" err="1" smtClean="0"/>
              <a:t>їх</a:t>
            </a:r>
            <a:r>
              <a:rPr lang="ru-RU" sz="2400" dirty="0" smtClean="0"/>
              <a:t> </a:t>
            </a:r>
            <a:r>
              <a:rPr lang="ru-RU" sz="2400" dirty="0" err="1" smtClean="0"/>
              <a:t>називають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вододільним</a:t>
            </a:r>
            <a:r>
              <a:rPr lang="ru-RU" sz="2400" dirty="0" smtClean="0"/>
              <a:t>.</a:t>
            </a:r>
          </a:p>
          <a:p>
            <a:pPr marL="0" indent="269875" algn="just"/>
            <a:r>
              <a:rPr lang="ru-RU" sz="2400" dirty="0" smtClean="0"/>
              <a:t>У </a:t>
            </a:r>
            <a:r>
              <a:rPr lang="ru-RU" sz="2400" b="1" dirty="0" err="1" smtClean="0"/>
              <a:t>лісостеповій</a:t>
            </a:r>
            <a:r>
              <a:rPr lang="ru-RU" sz="2400" b="1" dirty="0" smtClean="0"/>
              <a:t> та </a:t>
            </a:r>
            <a:r>
              <a:rPr lang="ru-RU" sz="2400" b="1" dirty="0" err="1" smtClean="0"/>
              <a:t>степовій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смугах</a:t>
            </a:r>
            <a:r>
              <a:rPr lang="ru-RU" sz="2400" dirty="0" smtClean="0"/>
              <a:t> </a:t>
            </a:r>
            <a:r>
              <a:rPr lang="ru-RU" sz="2400" dirty="0" err="1" smtClean="0"/>
              <a:t>сформувалися</a:t>
            </a:r>
            <a:r>
              <a:rPr lang="ru-RU" sz="2400" dirty="0" smtClean="0"/>
              <a:t> </a:t>
            </a:r>
            <a:r>
              <a:rPr lang="ru-RU" sz="2400" dirty="0" err="1" smtClean="0"/>
              <a:t>великі</a:t>
            </a:r>
            <a:r>
              <a:rPr lang="ru-RU" sz="2400" dirty="0" smtClean="0"/>
              <a:t> села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населенням</a:t>
            </a:r>
            <a:r>
              <a:rPr lang="ru-RU" sz="2400" dirty="0" smtClean="0"/>
              <a:t> 500–1500 </a:t>
            </a:r>
            <a:r>
              <a:rPr lang="ru-RU" sz="2400" dirty="0" err="1" smtClean="0"/>
              <a:t>осіб</a:t>
            </a:r>
            <a:r>
              <a:rPr lang="ru-RU" sz="2400" dirty="0" smtClean="0"/>
              <a:t>. Тут села </a:t>
            </a:r>
            <a:r>
              <a:rPr lang="ru-RU" sz="2400" dirty="0" err="1" smtClean="0"/>
              <a:t>поширені</a:t>
            </a:r>
            <a:r>
              <a:rPr lang="ru-RU" sz="2400" dirty="0" smtClean="0"/>
              <a:t> в долинах </a:t>
            </a:r>
            <a:r>
              <a:rPr lang="ru-RU" sz="2400" dirty="0" err="1" smtClean="0"/>
              <a:t>річок</a:t>
            </a:r>
            <a:r>
              <a:rPr lang="ru-RU" sz="2400" dirty="0" smtClean="0"/>
              <a:t>, ярах </a:t>
            </a:r>
            <a:r>
              <a:rPr lang="ru-RU" sz="2400" dirty="0" err="1" smtClean="0"/>
              <a:t>і</a:t>
            </a:r>
            <a:r>
              <a:rPr lang="ru-RU" sz="2400" dirty="0" smtClean="0"/>
              <a:t> балках. </a:t>
            </a:r>
            <a:r>
              <a:rPr lang="ru-RU" sz="2400" dirty="0" err="1" smtClean="0"/>
              <a:t>Такий</a:t>
            </a:r>
            <a:r>
              <a:rPr lang="ru-RU" sz="2400" dirty="0" smtClean="0"/>
              <a:t> тип </a:t>
            </a:r>
            <a:r>
              <a:rPr lang="ru-RU" sz="2400" dirty="0" err="1" smtClean="0"/>
              <a:t>розселення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називають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долинно-яружним</a:t>
            </a:r>
            <a:r>
              <a:rPr lang="ru-RU" sz="2400" dirty="0" smtClean="0"/>
              <a:t>.</a:t>
            </a:r>
          </a:p>
          <a:p>
            <a:pPr marL="0" indent="269875" algn="just"/>
            <a:r>
              <a:rPr lang="ru-RU" sz="2400" b="1" dirty="0" smtClean="0"/>
              <a:t>У Карпатах</a:t>
            </a:r>
            <a:r>
              <a:rPr lang="ru-RU" sz="2400" dirty="0" smtClean="0"/>
              <a:t> люди </a:t>
            </a:r>
            <a:r>
              <a:rPr lang="ru-RU" sz="2400" dirty="0" err="1" smtClean="0"/>
              <a:t>живуть</a:t>
            </a:r>
            <a:r>
              <a:rPr lang="ru-RU" sz="2400" dirty="0" smtClean="0"/>
              <a:t> у </a:t>
            </a:r>
            <a:r>
              <a:rPr lang="ru-RU" sz="2400" dirty="0" err="1" smtClean="0"/>
              <a:t>міжгірських</a:t>
            </a:r>
            <a:r>
              <a:rPr lang="ru-RU" sz="2400" dirty="0" smtClean="0"/>
              <a:t> </a:t>
            </a:r>
            <a:r>
              <a:rPr lang="ru-RU" sz="2400" dirty="0" err="1" smtClean="0"/>
              <a:t>улоговинах</a:t>
            </a:r>
            <a:r>
              <a:rPr lang="ru-RU" sz="2400" dirty="0" smtClean="0"/>
              <a:t>, долинах </a:t>
            </a:r>
            <a:r>
              <a:rPr lang="ru-RU" sz="2400" dirty="0" err="1" smtClean="0"/>
              <a:t>річок</a:t>
            </a:r>
            <a:r>
              <a:rPr lang="ru-RU" sz="2400" dirty="0" smtClean="0"/>
              <a:t>, як правило, не </a:t>
            </a:r>
            <a:r>
              <a:rPr lang="ru-RU" sz="2400" dirty="0" err="1" smtClean="0"/>
              <a:t>вище</a:t>
            </a:r>
            <a:r>
              <a:rPr lang="ru-RU" sz="2400" dirty="0" smtClean="0"/>
              <a:t> 800 м над </a:t>
            </a:r>
            <a:r>
              <a:rPr lang="ru-RU" sz="2400" dirty="0" err="1" smtClean="0"/>
              <a:t>рівнем</a:t>
            </a:r>
            <a:r>
              <a:rPr lang="ru-RU" sz="2400" dirty="0" smtClean="0"/>
              <a:t> моря. </a:t>
            </a:r>
            <a:r>
              <a:rPr lang="ru-RU" sz="2400" dirty="0" err="1" smtClean="0"/>
              <a:t>Такий</a:t>
            </a:r>
            <a:r>
              <a:rPr lang="ru-RU" sz="2400" dirty="0" smtClean="0"/>
              <a:t> тип </a:t>
            </a:r>
            <a:r>
              <a:rPr lang="ru-RU" sz="2400" dirty="0" err="1" smtClean="0"/>
              <a:t>поселень</a:t>
            </a:r>
            <a:r>
              <a:rPr lang="ru-RU" sz="2400" dirty="0" smtClean="0"/>
              <a:t> </a:t>
            </a:r>
            <a:r>
              <a:rPr lang="ru-RU" sz="2400" dirty="0" err="1" smtClean="0"/>
              <a:t>називають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гірсько-долинним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498080" cy="796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Проблеми українського села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00100" y="928670"/>
            <a:ext cx="8143900" cy="2214578"/>
          </a:xfrm>
        </p:spPr>
        <p:txBody>
          <a:bodyPr>
            <a:noAutofit/>
          </a:bodyPr>
          <a:lstStyle/>
          <a:p>
            <a:pPr marL="0" indent="269875" algn="just">
              <a:buFont typeface="Wingdings" pitchFamily="2" charset="2"/>
              <a:buChar char="Ø"/>
            </a:pPr>
            <a:r>
              <a:rPr lang="uk-UA" sz="2600" dirty="0" smtClean="0"/>
              <a:t>Занепад сільського господарства – результат безробіття, злидні</a:t>
            </a:r>
          </a:p>
          <a:p>
            <a:pPr marL="0" indent="269875" algn="just">
              <a:buFont typeface="Wingdings" pitchFamily="2" charset="2"/>
              <a:buChar char="Ø"/>
            </a:pPr>
            <a:r>
              <a:rPr lang="uk-UA" sz="2600" dirty="0" smtClean="0"/>
              <a:t>Відсутність соціальних послуг (освіта, медицина, культура) – результат молодь виїжджає з сіл, села обезлюднюються.</a:t>
            </a:r>
          </a:p>
          <a:p>
            <a:pPr marL="0" indent="269875" algn="just">
              <a:buFont typeface="Wingdings" pitchFamily="2" charset="2"/>
              <a:buChar char="Ø"/>
            </a:pPr>
            <a:endParaRPr lang="ru-RU" sz="2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57290" y="3214686"/>
            <a:ext cx="7498080" cy="7969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Позитивні зміни українського села</a:t>
            </a: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5"/>
          <p:cNvSpPr txBox="1">
            <a:spLocks/>
          </p:cNvSpPr>
          <p:nvPr/>
        </p:nvSpPr>
        <p:spPr>
          <a:xfrm>
            <a:off x="1000100" y="4286256"/>
            <a:ext cx="8143900" cy="221457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Газифікація сіл</a:t>
            </a:r>
          </a:p>
          <a:p>
            <a:pPr marL="0" marR="0" lvl="0" indent="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Соціальні програми</a:t>
            </a:r>
            <a:r>
              <a:rPr lang="uk-UA" sz="2600" dirty="0" smtClean="0"/>
              <a:t>, направленні на покращення доступу до соціальних послуг, наприклад програма </a:t>
            </a:r>
            <a:r>
              <a:rPr lang="uk-UA" sz="2600" dirty="0" err="1" smtClean="0"/>
              <a:t>“Шкільний</a:t>
            </a:r>
            <a:r>
              <a:rPr lang="uk-UA" sz="2600" dirty="0" smtClean="0"/>
              <a:t> </a:t>
            </a:r>
            <a:r>
              <a:rPr lang="uk-UA" sz="2600" dirty="0" err="1" smtClean="0"/>
              <a:t>автобус”</a:t>
            </a:r>
            <a:endParaRPr lang="uk-UA" sz="2600" dirty="0" smtClean="0"/>
          </a:p>
          <a:p>
            <a:pPr marL="0" marR="0" lvl="0" indent="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Створення </a:t>
            </a:r>
            <a:r>
              <a:rPr kumimoji="0" lang="uk-UA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котеджних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містечок міськими</a:t>
            </a:r>
            <a:r>
              <a:rPr kumimoji="0" lang="uk-UA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жителями.</a:t>
            </a:r>
            <a:endParaRPr kumimoji="0" lang="uk-UA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7429552" cy="71435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3600" b="1" dirty="0" smtClean="0"/>
              <a:t>Використані матеріали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142976" y="1071547"/>
            <a:ext cx="7786742" cy="157163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https://geografiamozil2.jimdofree.com</a:t>
            </a:r>
            <a:endParaRPr kumimoji="0" lang="uk-UA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AutoNum type="arabicPeriod"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підручник Географія 8 клас, автори Пестушко В.Ю., Уварова Г.Ш., Довгань А.І.).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uk-UA" sz="2000" dirty="0" smtClean="0">
                <a:solidFill>
                  <a:schemeClr val="tx1"/>
                </a:solidFill>
              </a:rPr>
              <a:t>3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Довгань Г.Д. Географія у визначеннях, таблицях і схемах 8-9 клас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480" y="3429000"/>
            <a:ext cx="3500462" cy="2123658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/>
              <a:t>Дякую</a:t>
            </a:r>
            <a:r>
              <a:rPr lang="ru-RU" sz="6600" b="1" dirty="0" smtClean="0"/>
              <a:t> за </a:t>
            </a:r>
            <a:r>
              <a:rPr lang="ru-RU" sz="6600" b="1" dirty="0" err="1" smtClean="0"/>
              <a:t>увагу</a:t>
            </a:r>
            <a:r>
              <a:rPr lang="ru-RU" sz="6600" b="1" dirty="0" smtClean="0"/>
              <a:t>!</a:t>
            </a:r>
            <a:endParaRPr lang="ru-RU" sz="6600" b="1" dirty="0"/>
          </a:p>
        </p:txBody>
      </p:sp>
      <p:pic>
        <p:nvPicPr>
          <p:cNvPr id="7" name="Рисунок 6" descr="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4000504"/>
            <a:ext cx="3214678" cy="23986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214290"/>
            <a:ext cx="4500594" cy="796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b="1" dirty="0" smtClean="0"/>
              <a:t>Розселення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33588" cy="5500726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uk-UA" b="1" dirty="0" smtClean="0"/>
              <a:t>Розселення</a:t>
            </a:r>
            <a:r>
              <a:rPr lang="uk-UA" dirty="0" smtClean="0"/>
              <a:t> – це розміщення населення по території.</a:t>
            </a:r>
          </a:p>
          <a:p>
            <a:pPr marL="0" indent="449263" algn="just">
              <a:buNone/>
            </a:pPr>
            <a:r>
              <a:rPr lang="uk-UA" b="1" dirty="0" smtClean="0"/>
              <a:t>Поселення</a:t>
            </a:r>
            <a:r>
              <a:rPr lang="uk-UA" dirty="0" smtClean="0"/>
              <a:t> – це місце осілого життя, трудової діяльності людини, задоволення її соціальних запитів. </a:t>
            </a:r>
          </a:p>
          <a:p>
            <a:pPr marL="0" indent="449263" algn="just">
              <a:buNone/>
            </a:pPr>
            <a:r>
              <a:rPr lang="uk-UA" b="1" dirty="0" smtClean="0"/>
              <a:t>Система розселення </a:t>
            </a:r>
            <a:r>
              <a:rPr lang="uk-UA" dirty="0" smtClean="0"/>
              <a:t>– сукупність населених пунктів та зв'язки між ними.</a:t>
            </a:r>
          </a:p>
        </p:txBody>
      </p:sp>
      <p:pic>
        <p:nvPicPr>
          <p:cNvPr id="4" name="Рисунок 3" descr="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4929198"/>
            <a:ext cx="2705100" cy="1685925"/>
          </a:xfrm>
          <a:prstGeom prst="rect">
            <a:avLst/>
          </a:prstGeom>
        </p:spPr>
      </p:pic>
      <p:pic>
        <p:nvPicPr>
          <p:cNvPr id="5" name="Рисунок 4" descr="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4829175"/>
            <a:ext cx="2247900" cy="2028825"/>
          </a:xfrm>
          <a:prstGeom prst="rect">
            <a:avLst/>
          </a:prstGeom>
        </p:spPr>
      </p:pic>
      <p:sp>
        <p:nvSpPr>
          <p:cNvPr id="12" name="Выгнутая вправо стрелка 11"/>
          <p:cNvSpPr/>
          <p:nvPr/>
        </p:nvSpPr>
        <p:spPr>
          <a:xfrm rot="5400000">
            <a:off x="4625802" y="5839443"/>
            <a:ext cx="731520" cy="1216152"/>
          </a:xfrm>
          <a:prstGeom prst="curved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6200000">
            <a:off x="4600002" y="4472568"/>
            <a:ext cx="731520" cy="1216152"/>
          </a:xfrm>
          <a:prstGeom prst="curved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429552" cy="796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b="1" dirty="0" smtClean="0"/>
              <a:t>Типи населених пунктів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071546"/>
            <a:ext cx="7858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800" dirty="0" err="1" smtClean="0"/>
              <a:t>Розрізняють</a:t>
            </a:r>
            <a:r>
              <a:rPr lang="ru-RU" sz="2800" dirty="0" smtClean="0"/>
              <a:t> два </a:t>
            </a:r>
            <a:r>
              <a:rPr lang="ru-RU" sz="2800" dirty="0" err="1" smtClean="0"/>
              <a:t>типи</a:t>
            </a:r>
            <a:r>
              <a:rPr lang="ru-RU" sz="2800" dirty="0" smtClean="0"/>
              <a:t> </a:t>
            </a:r>
            <a:r>
              <a:rPr lang="ru-RU" sz="2800" dirty="0" err="1" smtClean="0"/>
              <a:t>поселень</a:t>
            </a:r>
            <a:r>
              <a:rPr lang="ru-RU" sz="2800" dirty="0" smtClean="0"/>
              <a:t>: </a:t>
            </a:r>
            <a:r>
              <a:rPr lang="ru-RU" sz="2800" dirty="0" err="1" smtClean="0"/>
              <a:t>міські</a:t>
            </a:r>
            <a:r>
              <a:rPr lang="ru-RU" sz="2800" dirty="0" smtClean="0"/>
              <a:t> </a:t>
            </a:r>
            <a:r>
              <a:rPr lang="ru-RU" sz="2800" dirty="0" err="1" smtClean="0"/>
              <a:t>й</a:t>
            </a:r>
            <a:r>
              <a:rPr lang="ru-RU" sz="2800" dirty="0" smtClean="0"/>
              <a:t> </a:t>
            </a:r>
            <a:r>
              <a:rPr lang="ru-RU" sz="2800" dirty="0" err="1" smtClean="0"/>
              <a:t>сільські</a:t>
            </a:r>
            <a:r>
              <a:rPr lang="ru-RU" sz="2800" dirty="0" smtClean="0"/>
              <a:t>.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2500298" y="1643050"/>
          <a:ext cx="585791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00100" y="5643578"/>
            <a:ext cx="81439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600" dirty="0" smtClean="0"/>
              <a:t>За </a:t>
            </a:r>
            <a:r>
              <a:rPr lang="ru-RU" sz="2600" dirty="0" err="1" smtClean="0"/>
              <a:t>даними</a:t>
            </a:r>
            <a:r>
              <a:rPr lang="ru-RU" sz="2600" dirty="0" smtClean="0"/>
              <a:t> статистики, </a:t>
            </a:r>
            <a:r>
              <a:rPr lang="ru-RU" sz="2600" dirty="0" err="1" smtClean="0"/>
              <a:t>нині</a:t>
            </a:r>
            <a:r>
              <a:rPr lang="ru-RU" sz="2600" dirty="0" smtClean="0"/>
              <a:t> </a:t>
            </a:r>
            <a:r>
              <a:rPr lang="ru-RU" sz="2600" b="1" dirty="0" smtClean="0"/>
              <a:t>54 % </a:t>
            </a:r>
            <a:r>
              <a:rPr lang="ru-RU" sz="2600" b="1" dirty="0" err="1" smtClean="0"/>
              <a:t>населення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світу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проживає</a:t>
            </a:r>
            <a:r>
              <a:rPr lang="ru-RU" sz="2600" b="1" dirty="0" smtClean="0"/>
              <a:t> в </a:t>
            </a:r>
            <a:r>
              <a:rPr lang="ru-RU" sz="2600" b="1" dirty="0" err="1" smtClean="0"/>
              <a:t>міських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поселеннях</a:t>
            </a:r>
            <a:r>
              <a:rPr lang="ru-RU" sz="2600" b="1" dirty="0" smtClean="0"/>
              <a:t>, </a:t>
            </a:r>
            <a:r>
              <a:rPr lang="ru-RU" sz="2600" b="1" smtClean="0"/>
              <a:t>а 46 </a:t>
            </a:r>
            <a:r>
              <a:rPr lang="ru-RU" sz="2600" b="1" dirty="0" smtClean="0"/>
              <a:t>% – у </a:t>
            </a:r>
            <a:r>
              <a:rPr lang="ru-RU" sz="2600" b="1" dirty="0" err="1" smtClean="0"/>
              <a:t>сільських</a:t>
            </a:r>
            <a:r>
              <a:rPr lang="ru-RU" sz="2600" b="1" dirty="0" smtClean="0"/>
              <a:t>.</a:t>
            </a:r>
            <a:endParaRPr lang="ru-RU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929586" cy="796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Критерії виділення типів поселень</a:t>
            </a:r>
            <a:endParaRPr lang="ru-RU" b="1" dirty="0"/>
          </a:p>
        </p:txBody>
      </p:sp>
      <p:pic>
        <p:nvPicPr>
          <p:cNvPr id="4" name="Содержимое 3" descr="1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071546"/>
            <a:ext cx="8858280" cy="4840590"/>
          </a:xfrm>
        </p:spPr>
      </p:pic>
      <p:sp>
        <p:nvSpPr>
          <p:cNvPr id="5" name="TextBox 4"/>
          <p:cNvSpPr txBox="1"/>
          <p:nvPr/>
        </p:nvSpPr>
        <p:spPr>
          <a:xfrm>
            <a:off x="1857356" y="1857364"/>
            <a:ext cx="2000264" cy="11387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Міські</a:t>
            </a:r>
          </a:p>
          <a:p>
            <a:pPr algn="ctr"/>
            <a:r>
              <a:rPr lang="uk-UA" dirty="0" smtClean="0"/>
              <a:t>у світі 2,5  млн. міст</a:t>
            </a:r>
            <a:endParaRPr lang="ru-RU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5715008" y="2214554"/>
            <a:ext cx="92869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2071678"/>
            <a:ext cx="121444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3143248"/>
            <a:ext cx="257176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libri"/>
                <a:cs typeface="Calibri"/>
              </a:rPr>
              <a:t>&gt;85% </a:t>
            </a:r>
            <a:r>
              <a:rPr lang="ru-RU" dirty="0" err="1" smtClean="0">
                <a:latin typeface="Calibri"/>
                <a:cs typeface="Calibri"/>
              </a:rPr>
              <a:t>населення</a:t>
            </a:r>
            <a:r>
              <a:rPr lang="ru-RU" dirty="0" smtClean="0">
                <a:latin typeface="Calibri"/>
                <a:cs typeface="Calibri"/>
              </a:rPr>
              <a:t> </a:t>
            </a:r>
            <a:r>
              <a:rPr lang="ru-RU" dirty="0" err="1" smtClean="0">
                <a:latin typeface="Calibri"/>
                <a:cs typeface="Calibri"/>
              </a:rPr>
              <a:t>працюють</a:t>
            </a:r>
            <a:r>
              <a:rPr lang="ru-RU" dirty="0" smtClean="0">
                <a:latin typeface="Calibri"/>
                <a:cs typeface="Calibri"/>
              </a:rPr>
              <a:t> у </a:t>
            </a:r>
            <a:r>
              <a:rPr lang="ru-RU" dirty="0" err="1" smtClean="0">
                <a:latin typeface="Calibri"/>
                <a:cs typeface="Calibri"/>
              </a:rPr>
              <a:t>промисловості</a:t>
            </a:r>
            <a:r>
              <a:rPr lang="ru-RU" dirty="0" smtClean="0">
                <a:latin typeface="Calibri"/>
                <a:cs typeface="Calibri"/>
              </a:rPr>
              <a:t> та </a:t>
            </a:r>
            <a:r>
              <a:rPr lang="ru-RU" dirty="0" err="1" smtClean="0">
                <a:latin typeface="Calibri"/>
                <a:cs typeface="Calibri"/>
              </a:rPr>
              <a:t>сфері</a:t>
            </a:r>
            <a:r>
              <a:rPr lang="ru-RU" dirty="0" smtClean="0">
                <a:latin typeface="Calibri"/>
                <a:cs typeface="Calibri"/>
              </a:rPr>
              <a:t> </a:t>
            </a:r>
            <a:r>
              <a:rPr lang="ru-RU" dirty="0" err="1" smtClean="0">
                <a:latin typeface="Calibri"/>
                <a:cs typeface="Calibri"/>
              </a:rPr>
              <a:t>послуг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00694" y="1857364"/>
            <a:ext cx="2000264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Сільські</a:t>
            </a:r>
          </a:p>
          <a:p>
            <a:pPr algn="ctr"/>
            <a:endParaRPr lang="ru-RU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6572232" y="3071810"/>
            <a:ext cx="235748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libri"/>
                <a:cs typeface="Calibri"/>
              </a:rPr>
              <a:t>&gt;85% </a:t>
            </a:r>
            <a:r>
              <a:rPr lang="ru-RU" dirty="0" err="1" smtClean="0">
                <a:latin typeface="Calibri"/>
                <a:cs typeface="Calibri"/>
              </a:rPr>
              <a:t>населення</a:t>
            </a:r>
            <a:r>
              <a:rPr lang="ru-RU" dirty="0" smtClean="0">
                <a:latin typeface="Calibri"/>
                <a:cs typeface="Calibri"/>
              </a:rPr>
              <a:t> </a:t>
            </a:r>
            <a:r>
              <a:rPr lang="ru-RU" dirty="0" err="1" smtClean="0">
                <a:latin typeface="Calibri"/>
                <a:cs typeface="Calibri"/>
              </a:rPr>
              <a:t>працюють</a:t>
            </a:r>
            <a:r>
              <a:rPr lang="ru-RU" dirty="0" smtClean="0">
                <a:latin typeface="Calibri"/>
                <a:cs typeface="Calibri"/>
              </a:rPr>
              <a:t> у </a:t>
            </a:r>
            <a:r>
              <a:rPr lang="ru-RU" dirty="0" err="1" smtClean="0">
                <a:latin typeface="Calibri"/>
                <a:cs typeface="Calibri"/>
              </a:rPr>
              <a:t>сільському</a:t>
            </a:r>
            <a:r>
              <a:rPr lang="ru-RU" dirty="0" smtClean="0">
                <a:latin typeface="Calibri"/>
                <a:cs typeface="Calibri"/>
              </a:rPr>
              <a:t> </a:t>
            </a:r>
            <a:r>
              <a:rPr lang="ru-RU" dirty="0" err="1" smtClean="0">
                <a:latin typeface="Calibri"/>
                <a:cs typeface="Calibri"/>
              </a:rPr>
              <a:t>господарстві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14290"/>
            <a:ext cx="5643602" cy="7969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Класифікація міст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85984" y="1142984"/>
            <a:ext cx="5214974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І. За кількістю</a:t>
            </a:r>
            <a:r>
              <a:rPr kumimoji="0" lang="uk-UA" sz="280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людей (людністю)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714480" y="1714488"/>
          <a:ext cx="6929486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14290"/>
            <a:ext cx="5643602" cy="7969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Класифікація міст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85984" y="1142984"/>
            <a:ext cx="5214974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ІІ. За функціями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071538" y="1714488"/>
          <a:ext cx="778674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14290"/>
            <a:ext cx="5643602" cy="7969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Класифікація сіл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85984" y="1142984"/>
            <a:ext cx="5214974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І. За кількістю</a:t>
            </a:r>
            <a:r>
              <a:rPr kumimoji="0" lang="uk-UA" sz="280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людей (людністю)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714480" y="1714488"/>
          <a:ext cx="6929486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14290"/>
            <a:ext cx="5643602" cy="7969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Класифікація сіл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85984" y="1142984"/>
            <a:ext cx="5214974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ІІ. За формою</a:t>
            </a:r>
            <a:endParaRPr kumimoji="0" lang="ru-RU" sz="440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285852" y="1714488"/>
          <a:ext cx="7572428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928688" y="357188"/>
          <a:ext cx="8005762" cy="589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000496" y="5715016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54%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214942" y="5643578"/>
            <a:ext cx="11430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46%</a:t>
            </a:r>
            <a:endParaRPr lang="ru-RU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785786" y="5786454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72%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4857752" y="2428868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74%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786578" y="3500438"/>
            <a:ext cx="11430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48%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7000892" y="5715016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81%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357290" y="3643314"/>
            <a:ext cx="128588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99%</a:t>
            </a:r>
            <a:endParaRPr lang="ru-RU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5857884" y="2428868"/>
            <a:ext cx="100013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26%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8001024" y="3429000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52%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8215306" y="5572140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19%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2071670" y="5786454"/>
            <a:ext cx="107157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28%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2928926" y="3643314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1%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1214414" y="3224"/>
            <a:ext cx="7215238" cy="10772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uk-UA" sz="3200" dirty="0" smtClean="0"/>
              <a:t>Співвідношення сільського і </a:t>
            </a:r>
          </a:p>
          <a:p>
            <a:pPr algn="ctr"/>
            <a:r>
              <a:rPr lang="uk-UA" sz="3200" dirty="0" smtClean="0"/>
              <a:t>міського населення</a:t>
            </a:r>
            <a:endParaRPr lang="ru-RU" sz="3200" dirty="0"/>
          </a:p>
        </p:txBody>
      </p:sp>
      <p:pic>
        <p:nvPicPr>
          <p:cNvPr id="33" name="Рисунок 32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00496" y="1857364"/>
            <a:ext cx="876297" cy="656377"/>
          </a:xfrm>
          <a:prstGeom prst="rect">
            <a:avLst/>
          </a:prstGeom>
        </p:spPr>
      </p:pic>
      <p:pic>
        <p:nvPicPr>
          <p:cNvPr id="34" name="Рисунок 33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6314" y="1857364"/>
            <a:ext cx="989041" cy="635812"/>
          </a:xfrm>
          <a:prstGeom prst="rect">
            <a:avLst/>
          </a:prstGeom>
        </p:spPr>
      </p:pic>
      <p:pic>
        <p:nvPicPr>
          <p:cNvPr id="35" name="Рисунок 34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29586" y="2857496"/>
            <a:ext cx="876297" cy="656377"/>
          </a:xfrm>
          <a:prstGeom prst="rect">
            <a:avLst/>
          </a:prstGeom>
        </p:spPr>
      </p:pic>
      <p:pic>
        <p:nvPicPr>
          <p:cNvPr id="36" name="Рисунок 35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67703" y="5000636"/>
            <a:ext cx="876297" cy="656377"/>
          </a:xfrm>
          <a:prstGeom prst="rect">
            <a:avLst/>
          </a:prstGeom>
        </p:spPr>
      </p:pic>
      <p:pic>
        <p:nvPicPr>
          <p:cNvPr id="37" name="Рисунок 36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14942" y="5072074"/>
            <a:ext cx="876297" cy="656377"/>
          </a:xfrm>
          <a:prstGeom prst="rect">
            <a:avLst/>
          </a:prstGeom>
        </p:spPr>
      </p:pic>
      <p:pic>
        <p:nvPicPr>
          <p:cNvPr id="38" name="Рисунок 37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71670" y="5143512"/>
            <a:ext cx="876297" cy="656377"/>
          </a:xfrm>
          <a:prstGeom prst="rect">
            <a:avLst/>
          </a:prstGeom>
        </p:spPr>
      </p:pic>
      <p:pic>
        <p:nvPicPr>
          <p:cNvPr id="39" name="Рисунок 38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488" y="2928934"/>
            <a:ext cx="876297" cy="656377"/>
          </a:xfrm>
          <a:prstGeom prst="rect">
            <a:avLst/>
          </a:prstGeom>
        </p:spPr>
      </p:pic>
      <p:pic>
        <p:nvPicPr>
          <p:cNvPr id="40" name="Рисунок 39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578" y="2928934"/>
            <a:ext cx="989041" cy="635812"/>
          </a:xfrm>
          <a:prstGeom prst="rect">
            <a:avLst/>
          </a:prstGeom>
        </p:spPr>
      </p:pic>
      <p:pic>
        <p:nvPicPr>
          <p:cNvPr id="41" name="Рисунок 40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72330" y="5072074"/>
            <a:ext cx="989041" cy="635812"/>
          </a:xfrm>
          <a:prstGeom prst="rect">
            <a:avLst/>
          </a:prstGeom>
        </p:spPr>
      </p:pic>
      <p:pic>
        <p:nvPicPr>
          <p:cNvPr id="42" name="Рисунок 41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00496" y="5072074"/>
            <a:ext cx="989041" cy="635812"/>
          </a:xfrm>
          <a:prstGeom prst="rect">
            <a:avLst/>
          </a:prstGeom>
        </p:spPr>
      </p:pic>
      <p:pic>
        <p:nvPicPr>
          <p:cNvPr id="43" name="Рисунок 42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5786" y="5214950"/>
            <a:ext cx="989041" cy="635812"/>
          </a:xfrm>
          <a:prstGeom prst="rect">
            <a:avLst/>
          </a:prstGeom>
        </p:spPr>
      </p:pic>
      <p:pic>
        <p:nvPicPr>
          <p:cNvPr id="44" name="Рисунок 43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00166" y="3000372"/>
            <a:ext cx="989041" cy="635812"/>
          </a:xfrm>
          <a:prstGeom prst="rect">
            <a:avLst/>
          </a:prstGeom>
        </p:spPr>
      </p:pic>
      <p:pic>
        <p:nvPicPr>
          <p:cNvPr id="45" name="Рисунок 44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4282" y="785794"/>
            <a:ext cx="989041" cy="63581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0" y="1428736"/>
            <a:ext cx="228601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Міські жителі</a:t>
            </a:r>
            <a:endParaRPr lang="ru-RU" sz="2400" dirty="0"/>
          </a:p>
        </p:txBody>
      </p:sp>
      <p:pic>
        <p:nvPicPr>
          <p:cNvPr id="47" name="Рисунок 46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8148" y="857232"/>
            <a:ext cx="876297" cy="656377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857984" y="1571612"/>
            <a:ext cx="228601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Сільські жителі</a:t>
            </a:r>
            <a:endParaRPr lang="ru-RU" sz="2400" dirty="0"/>
          </a:p>
        </p:txBody>
      </p:sp>
      <p:pic>
        <p:nvPicPr>
          <p:cNvPr id="49" name="Рисунок 48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00364" y="1857364"/>
            <a:ext cx="989041" cy="635812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3000364" y="2428868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45%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3929058" y="2428868"/>
            <a:ext cx="92869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55%</a:t>
            </a:r>
            <a:endParaRPr lang="ru-RU" dirty="0"/>
          </a:p>
        </p:txBody>
      </p:sp>
      <p:pic>
        <p:nvPicPr>
          <p:cNvPr id="52" name="Рисунок 51" descr="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57884" y="1785926"/>
            <a:ext cx="876297" cy="65637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207</TotalTime>
  <Words>728</Words>
  <Application>Microsoft Office PowerPoint</Application>
  <PresentationFormat>Экран (4:3)</PresentationFormat>
  <Paragraphs>109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Міське і сільське розселення</vt:lpstr>
      <vt:lpstr>Розселення</vt:lpstr>
      <vt:lpstr>Типи населених пунктів </vt:lpstr>
      <vt:lpstr>Критерії виділення типів поселень</vt:lpstr>
      <vt:lpstr>Класифікація міст</vt:lpstr>
      <vt:lpstr>Класифікація міст</vt:lpstr>
      <vt:lpstr>Класифікація сіл</vt:lpstr>
      <vt:lpstr>Класифікація сіл</vt:lpstr>
      <vt:lpstr>Слайд 9</vt:lpstr>
      <vt:lpstr>Типи поселень в Україні</vt:lpstr>
      <vt:lpstr>Міські поселення в Україні</vt:lpstr>
      <vt:lpstr>Слайд 12</vt:lpstr>
      <vt:lpstr>Сільські поселення в Україні</vt:lpstr>
      <vt:lpstr>Проблеми українського села</vt:lpstr>
      <vt:lpstr>Використані матеріали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Міське і сільське розселення</dc:title>
  <dc:creator>User</dc:creator>
  <cp:lastModifiedBy>User</cp:lastModifiedBy>
  <cp:revision>43</cp:revision>
  <dcterms:created xsi:type="dcterms:W3CDTF">2020-04-21T10:38:47Z</dcterms:created>
  <dcterms:modified xsi:type="dcterms:W3CDTF">2020-04-22T17:53:43Z</dcterms:modified>
</cp:coreProperties>
</file>