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77" r:id="rId4"/>
    <p:sldId id="278" r:id="rId5"/>
    <p:sldId id="280" r:id="rId6"/>
    <p:sldId id="279" r:id="rId7"/>
    <p:sldId id="258" r:id="rId8"/>
    <p:sldId id="263" r:id="rId9"/>
    <p:sldId id="281" r:id="rId10"/>
    <p:sldId id="282" r:id="rId11"/>
    <p:sldId id="283" r:id="rId12"/>
    <p:sldId id="284" r:id="rId13"/>
    <p:sldId id="264" r:id="rId14"/>
    <p:sldId id="266" r:id="rId15"/>
    <p:sldId id="267" r:id="rId16"/>
    <p:sldId id="285" r:id="rId17"/>
    <p:sldId id="286" r:id="rId18"/>
    <p:sldId id="287" r:id="rId19"/>
    <p:sldId id="275" r:id="rId20"/>
    <p:sldId id="288" r:id="rId21"/>
    <p:sldId id="289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90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D8DDF0-0772-4405-8582-D3AD4147055D}" type="doc">
      <dgm:prSet loTypeId="urn:microsoft.com/office/officeart/2005/8/layout/vList4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49266AF-33BE-4074-83D3-BD71296F25FA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uk-UA" sz="4000" dirty="0" smtClean="0"/>
            <a:t>Постійна</a:t>
          </a:r>
          <a:endParaRPr lang="ru-RU" sz="4000" dirty="0"/>
        </a:p>
      </dgm:t>
    </dgm:pt>
    <dgm:pt modelId="{ABC472AD-8FB5-4C24-B9C7-49B3FAEAC28E}" type="parTrans" cxnId="{B8ACE87C-59B0-4ACC-81CE-BD1D75295C82}">
      <dgm:prSet/>
      <dgm:spPr/>
      <dgm:t>
        <a:bodyPr/>
        <a:lstStyle/>
        <a:p>
          <a:endParaRPr lang="ru-RU"/>
        </a:p>
      </dgm:t>
    </dgm:pt>
    <dgm:pt modelId="{D92329BB-57D7-4130-BBEA-64FB08AB39E9}" type="sibTrans" cxnId="{B8ACE87C-59B0-4ACC-81CE-BD1D75295C82}">
      <dgm:prSet/>
      <dgm:spPr/>
      <dgm:t>
        <a:bodyPr/>
        <a:lstStyle/>
        <a:p>
          <a:endParaRPr lang="ru-RU"/>
        </a:p>
      </dgm:t>
    </dgm:pt>
    <dgm:pt modelId="{4FEB2634-8CD1-4155-A93E-612BD22FC0D3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4000" dirty="0" smtClean="0"/>
            <a:t>Тимчасова</a:t>
          </a:r>
          <a:endParaRPr lang="ru-RU" sz="4000" dirty="0"/>
        </a:p>
      </dgm:t>
    </dgm:pt>
    <dgm:pt modelId="{4DF6C3CD-1EB9-42CE-BEFE-F1C675338AF6}" type="parTrans" cxnId="{EA2FBF1A-12D0-41F8-B6F7-471A78E37EB2}">
      <dgm:prSet/>
      <dgm:spPr/>
      <dgm:t>
        <a:bodyPr/>
        <a:lstStyle/>
        <a:p>
          <a:endParaRPr lang="ru-RU"/>
        </a:p>
      </dgm:t>
    </dgm:pt>
    <dgm:pt modelId="{150ECC2F-EABF-4517-8F51-9FDDABB88BCF}" type="sibTrans" cxnId="{EA2FBF1A-12D0-41F8-B6F7-471A78E37EB2}">
      <dgm:prSet/>
      <dgm:spPr/>
      <dgm:t>
        <a:bodyPr/>
        <a:lstStyle/>
        <a:p>
          <a:endParaRPr lang="ru-RU"/>
        </a:p>
      </dgm:t>
    </dgm:pt>
    <dgm:pt modelId="{599A1C57-C51D-4BB2-BE20-1236B0F4971C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3200" dirty="0" smtClean="0"/>
            <a:t>сезонна</a:t>
          </a:r>
          <a:endParaRPr lang="ru-RU" sz="3200" dirty="0"/>
        </a:p>
      </dgm:t>
    </dgm:pt>
    <dgm:pt modelId="{114213E1-33D3-4DE6-BFAF-BF9BAA5ECBF7}" type="parTrans" cxnId="{B92E8447-551C-4497-B85D-37C2FD81BE4B}">
      <dgm:prSet/>
      <dgm:spPr/>
      <dgm:t>
        <a:bodyPr/>
        <a:lstStyle/>
        <a:p>
          <a:endParaRPr lang="ru-RU"/>
        </a:p>
      </dgm:t>
    </dgm:pt>
    <dgm:pt modelId="{30767255-54D8-49EA-A78C-F53B4F8A1EBD}" type="sibTrans" cxnId="{B92E8447-551C-4497-B85D-37C2FD81BE4B}">
      <dgm:prSet/>
      <dgm:spPr/>
      <dgm:t>
        <a:bodyPr/>
        <a:lstStyle/>
        <a:p>
          <a:endParaRPr lang="ru-RU"/>
        </a:p>
      </dgm:t>
    </dgm:pt>
    <dgm:pt modelId="{0B2209C0-3A66-4170-A0EA-3E5337F8C378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3200" dirty="0" err="1" smtClean="0"/>
            <a:t>“маятникова”</a:t>
          </a:r>
          <a:r>
            <a:rPr lang="uk-UA" sz="3200" dirty="0" smtClean="0"/>
            <a:t> (з чітким періодом переміщення)</a:t>
          </a:r>
          <a:endParaRPr lang="ru-RU" sz="3200" dirty="0"/>
        </a:p>
      </dgm:t>
    </dgm:pt>
    <dgm:pt modelId="{71A86286-E93B-492F-ADE3-6B87518896AC}" type="parTrans" cxnId="{7550B2AA-455B-4481-988D-0D17B6E378C8}">
      <dgm:prSet/>
      <dgm:spPr/>
      <dgm:t>
        <a:bodyPr/>
        <a:lstStyle/>
        <a:p>
          <a:endParaRPr lang="ru-RU"/>
        </a:p>
      </dgm:t>
    </dgm:pt>
    <dgm:pt modelId="{3F0BF913-8887-4A05-B01D-91A54A9B1FEF}" type="sibTrans" cxnId="{7550B2AA-455B-4481-988D-0D17B6E378C8}">
      <dgm:prSet/>
      <dgm:spPr/>
      <dgm:t>
        <a:bodyPr/>
        <a:lstStyle/>
        <a:p>
          <a:endParaRPr lang="ru-RU"/>
        </a:p>
      </dgm:t>
    </dgm:pt>
    <dgm:pt modelId="{5117507E-90AF-4EF7-AC97-E56E30D42D31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3200" dirty="0" smtClean="0"/>
            <a:t>епізодична</a:t>
          </a:r>
          <a:endParaRPr lang="ru-RU" sz="3200" dirty="0"/>
        </a:p>
      </dgm:t>
    </dgm:pt>
    <dgm:pt modelId="{F812ACEB-BB6A-418E-AFD6-366C828E700B}" type="parTrans" cxnId="{032F2CB9-190D-44DE-95D9-3A29CBAAF642}">
      <dgm:prSet/>
      <dgm:spPr/>
      <dgm:t>
        <a:bodyPr/>
        <a:lstStyle/>
        <a:p>
          <a:endParaRPr lang="ru-RU"/>
        </a:p>
      </dgm:t>
    </dgm:pt>
    <dgm:pt modelId="{FD516349-8DEB-4C10-BA20-123167F1DB35}" type="sibTrans" cxnId="{032F2CB9-190D-44DE-95D9-3A29CBAAF642}">
      <dgm:prSet/>
      <dgm:spPr/>
      <dgm:t>
        <a:bodyPr/>
        <a:lstStyle/>
        <a:p>
          <a:endParaRPr lang="ru-RU"/>
        </a:p>
      </dgm:t>
    </dgm:pt>
    <dgm:pt modelId="{2A5FF7F9-2E72-4807-9422-B0DFE95AEFEF}" type="pres">
      <dgm:prSet presAssocID="{88D8DDF0-0772-4405-8582-D3AD4147055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62BD26-EFB0-40BC-8F85-3E5AA78E87CB}" type="pres">
      <dgm:prSet presAssocID="{C49266AF-33BE-4074-83D3-BD71296F25FA}" presName="comp" presStyleCnt="0"/>
      <dgm:spPr/>
    </dgm:pt>
    <dgm:pt modelId="{C6E6CFC6-AB93-4976-8CC2-A325F1A35831}" type="pres">
      <dgm:prSet presAssocID="{C49266AF-33BE-4074-83D3-BD71296F25FA}" presName="box" presStyleLbl="node1" presStyleIdx="0" presStyleCnt="2" custScaleY="36276" custLinFactNeighborY="-313"/>
      <dgm:spPr/>
      <dgm:t>
        <a:bodyPr/>
        <a:lstStyle/>
        <a:p>
          <a:endParaRPr lang="ru-RU"/>
        </a:p>
      </dgm:t>
    </dgm:pt>
    <dgm:pt modelId="{04A5B0F8-5E20-48B4-BCCE-A739F6977C5E}" type="pres">
      <dgm:prSet presAssocID="{C49266AF-33BE-4074-83D3-BD71296F25FA}" presName="img" presStyleLbl="fgImgPlace1" presStyleIdx="0" presStyleCnt="2" custScaleX="58854" custScaleY="6531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E4B5A1D-7E1B-46F8-A368-F53A9E405A36}" type="pres">
      <dgm:prSet presAssocID="{C49266AF-33BE-4074-83D3-BD71296F25FA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6B73E5-EDAC-40A8-AB4D-ADFCBEED6587}" type="pres">
      <dgm:prSet presAssocID="{D92329BB-57D7-4130-BBEA-64FB08AB39E9}" presName="spacer" presStyleCnt="0"/>
      <dgm:spPr/>
    </dgm:pt>
    <dgm:pt modelId="{7107C8C8-CC6B-4F52-86DE-86FAC669CE27}" type="pres">
      <dgm:prSet presAssocID="{4FEB2634-8CD1-4155-A93E-612BD22FC0D3}" presName="comp" presStyleCnt="0"/>
      <dgm:spPr/>
    </dgm:pt>
    <dgm:pt modelId="{46786E9C-6CBB-4CC8-8B89-629FAD3CC6E1}" type="pres">
      <dgm:prSet presAssocID="{4FEB2634-8CD1-4155-A93E-612BD22FC0D3}" presName="box" presStyleLbl="node1" presStyleIdx="1" presStyleCnt="2" custScaleY="194337"/>
      <dgm:spPr/>
      <dgm:t>
        <a:bodyPr/>
        <a:lstStyle/>
        <a:p>
          <a:endParaRPr lang="ru-RU"/>
        </a:p>
      </dgm:t>
    </dgm:pt>
    <dgm:pt modelId="{F3BE730D-3DF3-4A50-B455-9A1E93C39FF5}" type="pres">
      <dgm:prSet presAssocID="{4FEB2634-8CD1-4155-A93E-612BD22FC0D3}" presName="img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9F3F5B02-BC9A-4BA3-A318-12D22183C8F0}" type="pres">
      <dgm:prSet presAssocID="{4FEB2634-8CD1-4155-A93E-612BD22FC0D3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2751A0-82A4-4C75-8EB2-EAB55BFAF28F}" type="presOf" srcId="{5117507E-90AF-4EF7-AC97-E56E30D42D31}" destId="{9F3F5B02-BC9A-4BA3-A318-12D22183C8F0}" srcOrd="1" destOrd="3" presId="urn:microsoft.com/office/officeart/2005/8/layout/vList4"/>
    <dgm:cxn modelId="{032F2CB9-190D-44DE-95D9-3A29CBAAF642}" srcId="{4FEB2634-8CD1-4155-A93E-612BD22FC0D3}" destId="{5117507E-90AF-4EF7-AC97-E56E30D42D31}" srcOrd="2" destOrd="0" parTransId="{F812ACEB-BB6A-418E-AFD6-366C828E700B}" sibTransId="{FD516349-8DEB-4C10-BA20-123167F1DB35}"/>
    <dgm:cxn modelId="{21F0091A-1506-4C19-98F8-ED47072E768D}" type="presOf" srcId="{0B2209C0-3A66-4170-A0EA-3E5337F8C378}" destId="{9F3F5B02-BC9A-4BA3-A318-12D22183C8F0}" srcOrd="1" destOrd="2" presId="urn:microsoft.com/office/officeart/2005/8/layout/vList4"/>
    <dgm:cxn modelId="{EA2FBF1A-12D0-41F8-B6F7-471A78E37EB2}" srcId="{88D8DDF0-0772-4405-8582-D3AD4147055D}" destId="{4FEB2634-8CD1-4155-A93E-612BD22FC0D3}" srcOrd="1" destOrd="0" parTransId="{4DF6C3CD-1EB9-42CE-BEFE-F1C675338AF6}" sibTransId="{150ECC2F-EABF-4517-8F51-9FDDABB88BCF}"/>
    <dgm:cxn modelId="{6A17B9EA-69FC-44A2-B8D5-A569857F100D}" type="presOf" srcId="{4FEB2634-8CD1-4155-A93E-612BD22FC0D3}" destId="{9F3F5B02-BC9A-4BA3-A318-12D22183C8F0}" srcOrd="1" destOrd="0" presId="urn:microsoft.com/office/officeart/2005/8/layout/vList4"/>
    <dgm:cxn modelId="{B92E8447-551C-4497-B85D-37C2FD81BE4B}" srcId="{4FEB2634-8CD1-4155-A93E-612BD22FC0D3}" destId="{599A1C57-C51D-4BB2-BE20-1236B0F4971C}" srcOrd="0" destOrd="0" parTransId="{114213E1-33D3-4DE6-BFAF-BF9BAA5ECBF7}" sibTransId="{30767255-54D8-49EA-A78C-F53B4F8A1EBD}"/>
    <dgm:cxn modelId="{7550B2AA-455B-4481-988D-0D17B6E378C8}" srcId="{4FEB2634-8CD1-4155-A93E-612BD22FC0D3}" destId="{0B2209C0-3A66-4170-A0EA-3E5337F8C378}" srcOrd="1" destOrd="0" parTransId="{71A86286-E93B-492F-ADE3-6B87518896AC}" sibTransId="{3F0BF913-8887-4A05-B01D-91A54A9B1FEF}"/>
    <dgm:cxn modelId="{1E4FD085-3D2E-42CD-9BE7-D289F1B11770}" type="presOf" srcId="{88D8DDF0-0772-4405-8582-D3AD4147055D}" destId="{2A5FF7F9-2E72-4807-9422-B0DFE95AEFEF}" srcOrd="0" destOrd="0" presId="urn:microsoft.com/office/officeart/2005/8/layout/vList4"/>
    <dgm:cxn modelId="{6A96C8B4-35A1-44B8-9A03-B2302D70E3C2}" type="presOf" srcId="{599A1C57-C51D-4BB2-BE20-1236B0F4971C}" destId="{9F3F5B02-BC9A-4BA3-A318-12D22183C8F0}" srcOrd="1" destOrd="1" presId="urn:microsoft.com/office/officeart/2005/8/layout/vList4"/>
    <dgm:cxn modelId="{A5B93695-6E31-4C9A-95E3-91FD7C140293}" type="presOf" srcId="{5117507E-90AF-4EF7-AC97-E56E30D42D31}" destId="{46786E9C-6CBB-4CC8-8B89-629FAD3CC6E1}" srcOrd="0" destOrd="3" presId="urn:microsoft.com/office/officeart/2005/8/layout/vList4"/>
    <dgm:cxn modelId="{4AC70551-0D95-4283-9829-8914E7202EC4}" type="presOf" srcId="{0B2209C0-3A66-4170-A0EA-3E5337F8C378}" destId="{46786E9C-6CBB-4CC8-8B89-629FAD3CC6E1}" srcOrd="0" destOrd="2" presId="urn:microsoft.com/office/officeart/2005/8/layout/vList4"/>
    <dgm:cxn modelId="{FB236991-3D51-4C72-9C4B-79DBFCEE6B9F}" type="presOf" srcId="{4FEB2634-8CD1-4155-A93E-612BD22FC0D3}" destId="{46786E9C-6CBB-4CC8-8B89-629FAD3CC6E1}" srcOrd="0" destOrd="0" presId="urn:microsoft.com/office/officeart/2005/8/layout/vList4"/>
    <dgm:cxn modelId="{2531E668-BAA2-4CA6-8475-95BD948DFD4D}" type="presOf" srcId="{C49266AF-33BE-4074-83D3-BD71296F25FA}" destId="{BE4B5A1D-7E1B-46F8-A368-F53A9E405A36}" srcOrd="1" destOrd="0" presId="urn:microsoft.com/office/officeart/2005/8/layout/vList4"/>
    <dgm:cxn modelId="{B8ACE87C-59B0-4ACC-81CE-BD1D75295C82}" srcId="{88D8DDF0-0772-4405-8582-D3AD4147055D}" destId="{C49266AF-33BE-4074-83D3-BD71296F25FA}" srcOrd="0" destOrd="0" parTransId="{ABC472AD-8FB5-4C24-B9C7-49B3FAEAC28E}" sibTransId="{D92329BB-57D7-4130-BBEA-64FB08AB39E9}"/>
    <dgm:cxn modelId="{44C9CDFD-A0FA-4C54-840F-5672D5FFB61E}" type="presOf" srcId="{599A1C57-C51D-4BB2-BE20-1236B0F4971C}" destId="{46786E9C-6CBB-4CC8-8B89-629FAD3CC6E1}" srcOrd="0" destOrd="1" presId="urn:microsoft.com/office/officeart/2005/8/layout/vList4"/>
    <dgm:cxn modelId="{35085649-B437-4FEF-A6B5-9B7642433561}" type="presOf" srcId="{C49266AF-33BE-4074-83D3-BD71296F25FA}" destId="{C6E6CFC6-AB93-4976-8CC2-A325F1A35831}" srcOrd="0" destOrd="0" presId="urn:microsoft.com/office/officeart/2005/8/layout/vList4"/>
    <dgm:cxn modelId="{FBA46317-EA50-4A2D-8524-568027E5E6B3}" type="presParOf" srcId="{2A5FF7F9-2E72-4807-9422-B0DFE95AEFEF}" destId="{FF62BD26-EFB0-40BC-8F85-3E5AA78E87CB}" srcOrd="0" destOrd="0" presId="urn:microsoft.com/office/officeart/2005/8/layout/vList4"/>
    <dgm:cxn modelId="{DEA031C0-3EC4-4C95-813C-F050BD1BA1A7}" type="presParOf" srcId="{FF62BD26-EFB0-40BC-8F85-3E5AA78E87CB}" destId="{C6E6CFC6-AB93-4976-8CC2-A325F1A35831}" srcOrd="0" destOrd="0" presId="urn:microsoft.com/office/officeart/2005/8/layout/vList4"/>
    <dgm:cxn modelId="{DA0C47E5-CC6A-4C41-8C33-3D513AA6F222}" type="presParOf" srcId="{FF62BD26-EFB0-40BC-8F85-3E5AA78E87CB}" destId="{04A5B0F8-5E20-48B4-BCCE-A739F6977C5E}" srcOrd="1" destOrd="0" presId="urn:microsoft.com/office/officeart/2005/8/layout/vList4"/>
    <dgm:cxn modelId="{78D1F2E1-9ED2-4B19-9B09-89D0350494B0}" type="presParOf" srcId="{FF62BD26-EFB0-40BC-8F85-3E5AA78E87CB}" destId="{BE4B5A1D-7E1B-46F8-A368-F53A9E405A36}" srcOrd="2" destOrd="0" presId="urn:microsoft.com/office/officeart/2005/8/layout/vList4"/>
    <dgm:cxn modelId="{08398EB1-6DB2-4B91-97D6-2596858AC803}" type="presParOf" srcId="{2A5FF7F9-2E72-4807-9422-B0DFE95AEFEF}" destId="{736B73E5-EDAC-40A8-AB4D-ADFCBEED6587}" srcOrd="1" destOrd="0" presId="urn:microsoft.com/office/officeart/2005/8/layout/vList4"/>
    <dgm:cxn modelId="{ACAEDD7F-0659-4FA4-A9D6-8EC1D3B0FBB2}" type="presParOf" srcId="{2A5FF7F9-2E72-4807-9422-B0DFE95AEFEF}" destId="{7107C8C8-CC6B-4F52-86DE-86FAC669CE27}" srcOrd="2" destOrd="0" presId="urn:microsoft.com/office/officeart/2005/8/layout/vList4"/>
    <dgm:cxn modelId="{037BE69F-1C3F-45F5-9FEF-44EA7AE47A8A}" type="presParOf" srcId="{7107C8C8-CC6B-4F52-86DE-86FAC669CE27}" destId="{46786E9C-6CBB-4CC8-8B89-629FAD3CC6E1}" srcOrd="0" destOrd="0" presId="urn:microsoft.com/office/officeart/2005/8/layout/vList4"/>
    <dgm:cxn modelId="{FDCBA1C4-B7F8-4AFD-9075-E877F6BF7951}" type="presParOf" srcId="{7107C8C8-CC6B-4F52-86DE-86FAC669CE27}" destId="{F3BE730D-3DF3-4A50-B455-9A1E93C39FF5}" srcOrd="1" destOrd="0" presId="urn:microsoft.com/office/officeart/2005/8/layout/vList4"/>
    <dgm:cxn modelId="{886936A4-37EB-47CE-934E-80FD65C59D0F}" type="presParOf" srcId="{7107C8C8-CC6B-4F52-86DE-86FAC669CE27}" destId="{9F3F5B02-BC9A-4BA3-A318-12D22183C8F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D8DDF0-0772-4405-8582-D3AD4147055D}" type="doc">
      <dgm:prSet loTypeId="urn:microsoft.com/office/officeart/2005/8/layout/vList4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49266AF-33BE-4074-83D3-BD71296F25FA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uk-UA" sz="4000" dirty="0" smtClean="0"/>
            <a:t>Організована</a:t>
          </a:r>
          <a:endParaRPr lang="ru-RU" sz="4000" dirty="0"/>
        </a:p>
      </dgm:t>
    </dgm:pt>
    <dgm:pt modelId="{ABC472AD-8FB5-4C24-B9C7-49B3FAEAC28E}" type="parTrans" cxnId="{B8ACE87C-59B0-4ACC-81CE-BD1D75295C82}">
      <dgm:prSet/>
      <dgm:spPr/>
      <dgm:t>
        <a:bodyPr/>
        <a:lstStyle/>
        <a:p>
          <a:endParaRPr lang="ru-RU"/>
        </a:p>
      </dgm:t>
    </dgm:pt>
    <dgm:pt modelId="{D92329BB-57D7-4130-BBEA-64FB08AB39E9}" type="sibTrans" cxnId="{B8ACE87C-59B0-4ACC-81CE-BD1D75295C82}">
      <dgm:prSet/>
      <dgm:spPr/>
      <dgm:t>
        <a:bodyPr/>
        <a:lstStyle/>
        <a:p>
          <a:endParaRPr lang="ru-RU"/>
        </a:p>
      </dgm:t>
    </dgm:pt>
    <dgm:pt modelId="{4FEB2634-8CD1-4155-A93E-612BD22FC0D3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4000" dirty="0" smtClean="0"/>
            <a:t>Неорганізована</a:t>
          </a:r>
          <a:endParaRPr lang="ru-RU" sz="4000" dirty="0"/>
        </a:p>
      </dgm:t>
    </dgm:pt>
    <dgm:pt modelId="{4DF6C3CD-1EB9-42CE-BEFE-F1C675338AF6}" type="parTrans" cxnId="{EA2FBF1A-12D0-41F8-B6F7-471A78E37EB2}">
      <dgm:prSet/>
      <dgm:spPr/>
      <dgm:t>
        <a:bodyPr/>
        <a:lstStyle/>
        <a:p>
          <a:endParaRPr lang="ru-RU"/>
        </a:p>
      </dgm:t>
    </dgm:pt>
    <dgm:pt modelId="{150ECC2F-EABF-4517-8F51-9FDDABB88BCF}" type="sibTrans" cxnId="{EA2FBF1A-12D0-41F8-B6F7-471A78E37EB2}">
      <dgm:prSet/>
      <dgm:spPr/>
      <dgm:t>
        <a:bodyPr/>
        <a:lstStyle/>
        <a:p>
          <a:endParaRPr lang="ru-RU"/>
        </a:p>
      </dgm:t>
    </dgm:pt>
    <dgm:pt modelId="{F2BD9A63-E21B-4A21-90FA-D7C6B2AF8DCC}">
      <dgm:prSet custT="1"/>
      <dgm:spPr/>
      <dgm:t>
        <a:bodyPr/>
        <a:lstStyle/>
        <a:p>
          <a:r>
            <a:rPr lang="uk-UA" sz="4000" dirty="0" smtClean="0"/>
            <a:t>Примусова (депортація)</a:t>
          </a:r>
          <a:endParaRPr lang="ru-RU" sz="4000" dirty="0"/>
        </a:p>
      </dgm:t>
    </dgm:pt>
    <dgm:pt modelId="{36B32C6D-C275-423F-B947-6EEDEAFB59BD}" type="parTrans" cxnId="{31537D2C-058B-4236-8C61-839BD1DA4893}">
      <dgm:prSet/>
      <dgm:spPr/>
      <dgm:t>
        <a:bodyPr/>
        <a:lstStyle/>
        <a:p>
          <a:endParaRPr lang="ru-RU"/>
        </a:p>
      </dgm:t>
    </dgm:pt>
    <dgm:pt modelId="{CBB6AB93-E5CA-4041-ABF4-BF9CC42AB506}" type="sibTrans" cxnId="{31537D2C-058B-4236-8C61-839BD1DA4893}">
      <dgm:prSet/>
      <dgm:spPr/>
      <dgm:t>
        <a:bodyPr/>
        <a:lstStyle/>
        <a:p>
          <a:endParaRPr lang="ru-RU"/>
        </a:p>
      </dgm:t>
    </dgm:pt>
    <dgm:pt modelId="{2A5FF7F9-2E72-4807-9422-B0DFE95AEFEF}" type="pres">
      <dgm:prSet presAssocID="{88D8DDF0-0772-4405-8582-D3AD4147055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62BD26-EFB0-40BC-8F85-3E5AA78E87CB}" type="pres">
      <dgm:prSet presAssocID="{C49266AF-33BE-4074-83D3-BD71296F25FA}" presName="comp" presStyleCnt="0"/>
      <dgm:spPr/>
    </dgm:pt>
    <dgm:pt modelId="{C6E6CFC6-AB93-4976-8CC2-A325F1A35831}" type="pres">
      <dgm:prSet presAssocID="{C49266AF-33BE-4074-83D3-BD71296F25FA}" presName="box" presStyleLbl="node1" presStyleIdx="0" presStyleCnt="3" custScaleY="51626" custLinFactNeighborY="-313"/>
      <dgm:spPr/>
      <dgm:t>
        <a:bodyPr/>
        <a:lstStyle/>
        <a:p>
          <a:endParaRPr lang="ru-RU"/>
        </a:p>
      </dgm:t>
    </dgm:pt>
    <dgm:pt modelId="{04A5B0F8-5E20-48B4-BCCE-A739F6977C5E}" type="pres">
      <dgm:prSet presAssocID="{C49266AF-33BE-4074-83D3-BD71296F25FA}" presName="img" presStyleLbl="fgImgPlace1" presStyleIdx="0" presStyleCnt="3" custScaleX="44730" custScaleY="5034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E4B5A1D-7E1B-46F8-A368-F53A9E405A36}" type="pres">
      <dgm:prSet presAssocID="{C49266AF-33BE-4074-83D3-BD71296F25FA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6B73E5-EDAC-40A8-AB4D-ADFCBEED6587}" type="pres">
      <dgm:prSet presAssocID="{D92329BB-57D7-4130-BBEA-64FB08AB39E9}" presName="spacer" presStyleCnt="0"/>
      <dgm:spPr/>
    </dgm:pt>
    <dgm:pt modelId="{7107C8C8-CC6B-4F52-86DE-86FAC669CE27}" type="pres">
      <dgm:prSet presAssocID="{4FEB2634-8CD1-4155-A93E-612BD22FC0D3}" presName="comp" presStyleCnt="0"/>
      <dgm:spPr/>
    </dgm:pt>
    <dgm:pt modelId="{46786E9C-6CBB-4CC8-8B89-629FAD3CC6E1}" type="pres">
      <dgm:prSet presAssocID="{4FEB2634-8CD1-4155-A93E-612BD22FC0D3}" presName="box" presStyleLbl="node1" presStyleIdx="1" presStyleCnt="3" custScaleY="48299"/>
      <dgm:spPr/>
      <dgm:t>
        <a:bodyPr/>
        <a:lstStyle/>
        <a:p>
          <a:endParaRPr lang="ru-RU"/>
        </a:p>
      </dgm:t>
    </dgm:pt>
    <dgm:pt modelId="{F3BE730D-3DF3-4A50-B455-9A1E93C39FF5}" type="pres">
      <dgm:prSet presAssocID="{4FEB2634-8CD1-4155-A93E-612BD22FC0D3}" presName="img" presStyleLbl="fgImgPlace1" presStyleIdx="1" presStyleCnt="3" custScaleX="63587" custScaleY="3796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9F3F5B02-BC9A-4BA3-A318-12D22183C8F0}" type="pres">
      <dgm:prSet presAssocID="{4FEB2634-8CD1-4155-A93E-612BD22FC0D3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5D4454-9883-4DBB-A218-A5A37A27FD44}" type="pres">
      <dgm:prSet presAssocID="{150ECC2F-EABF-4517-8F51-9FDDABB88BCF}" presName="spacer" presStyleCnt="0"/>
      <dgm:spPr/>
    </dgm:pt>
    <dgm:pt modelId="{5E870E71-F05C-4EAC-B726-822A29755732}" type="pres">
      <dgm:prSet presAssocID="{F2BD9A63-E21B-4A21-90FA-D7C6B2AF8DCC}" presName="comp" presStyleCnt="0"/>
      <dgm:spPr/>
    </dgm:pt>
    <dgm:pt modelId="{EA68DA14-3A39-4A35-A31A-168900BA9B7F}" type="pres">
      <dgm:prSet presAssocID="{F2BD9A63-E21B-4A21-90FA-D7C6B2AF8DCC}" presName="box" presStyleLbl="node1" presStyleIdx="2" presStyleCnt="3" custScaleY="48421"/>
      <dgm:spPr/>
      <dgm:t>
        <a:bodyPr/>
        <a:lstStyle/>
        <a:p>
          <a:endParaRPr lang="ru-RU"/>
        </a:p>
      </dgm:t>
    </dgm:pt>
    <dgm:pt modelId="{7EC8CFB2-FC93-479C-88AC-8554B54269C0}" type="pres">
      <dgm:prSet presAssocID="{F2BD9A63-E21B-4A21-90FA-D7C6B2AF8DCC}" presName="img" presStyleLbl="fgImgPlace1" presStyleIdx="2" presStyleCnt="3" custScaleX="62156" custScaleY="3815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3FF861D3-D891-4929-A48C-EA23D96F4415}" type="pres">
      <dgm:prSet presAssocID="{F2BD9A63-E21B-4A21-90FA-D7C6B2AF8DCC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301C6D-4D7D-422B-8904-081DF66147B7}" type="presOf" srcId="{F2BD9A63-E21B-4A21-90FA-D7C6B2AF8DCC}" destId="{EA68DA14-3A39-4A35-A31A-168900BA9B7F}" srcOrd="0" destOrd="0" presId="urn:microsoft.com/office/officeart/2005/8/layout/vList4"/>
    <dgm:cxn modelId="{EA2FBF1A-12D0-41F8-B6F7-471A78E37EB2}" srcId="{88D8DDF0-0772-4405-8582-D3AD4147055D}" destId="{4FEB2634-8CD1-4155-A93E-612BD22FC0D3}" srcOrd="1" destOrd="0" parTransId="{4DF6C3CD-1EB9-42CE-BEFE-F1C675338AF6}" sibTransId="{150ECC2F-EABF-4517-8F51-9FDDABB88BCF}"/>
    <dgm:cxn modelId="{4AB9E7B2-0069-4410-8DA9-165449FA4A91}" type="presOf" srcId="{F2BD9A63-E21B-4A21-90FA-D7C6B2AF8DCC}" destId="{3FF861D3-D891-4929-A48C-EA23D96F4415}" srcOrd="1" destOrd="0" presId="urn:microsoft.com/office/officeart/2005/8/layout/vList4"/>
    <dgm:cxn modelId="{4C8D7E08-2A7A-4598-B34E-BB74C58F6C71}" type="presOf" srcId="{4FEB2634-8CD1-4155-A93E-612BD22FC0D3}" destId="{9F3F5B02-BC9A-4BA3-A318-12D22183C8F0}" srcOrd="1" destOrd="0" presId="urn:microsoft.com/office/officeart/2005/8/layout/vList4"/>
    <dgm:cxn modelId="{24F66B84-773C-4683-8E5C-B4D11C688A47}" type="presOf" srcId="{C49266AF-33BE-4074-83D3-BD71296F25FA}" destId="{BE4B5A1D-7E1B-46F8-A368-F53A9E405A36}" srcOrd="1" destOrd="0" presId="urn:microsoft.com/office/officeart/2005/8/layout/vList4"/>
    <dgm:cxn modelId="{31537D2C-058B-4236-8C61-839BD1DA4893}" srcId="{88D8DDF0-0772-4405-8582-D3AD4147055D}" destId="{F2BD9A63-E21B-4A21-90FA-D7C6B2AF8DCC}" srcOrd="2" destOrd="0" parTransId="{36B32C6D-C275-423F-B947-6EEDEAFB59BD}" sibTransId="{CBB6AB93-E5CA-4041-ABF4-BF9CC42AB506}"/>
    <dgm:cxn modelId="{5035F653-7991-46C8-B607-C004DC7FBEE3}" type="presOf" srcId="{4FEB2634-8CD1-4155-A93E-612BD22FC0D3}" destId="{46786E9C-6CBB-4CC8-8B89-629FAD3CC6E1}" srcOrd="0" destOrd="0" presId="urn:microsoft.com/office/officeart/2005/8/layout/vList4"/>
    <dgm:cxn modelId="{EBA02980-82BC-403F-9F7B-813EB189D032}" type="presOf" srcId="{C49266AF-33BE-4074-83D3-BD71296F25FA}" destId="{C6E6CFC6-AB93-4976-8CC2-A325F1A35831}" srcOrd="0" destOrd="0" presId="urn:microsoft.com/office/officeart/2005/8/layout/vList4"/>
    <dgm:cxn modelId="{DAE22858-20B8-4478-82E9-B3AC7F41C7E0}" type="presOf" srcId="{88D8DDF0-0772-4405-8582-D3AD4147055D}" destId="{2A5FF7F9-2E72-4807-9422-B0DFE95AEFEF}" srcOrd="0" destOrd="0" presId="urn:microsoft.com/office/officeart/2005/8/layout/vList4"/>
    <dgm:cxn modelId="{B8ACE87C-59B0-4ACC-81CE-BD1D75295C82}" srcId="{88D8DDF0-0772-4405-8582-D3AD4147055D}" destId="{C49266AF-33BE-4074-83D3-BD71296F25FA}" srcOrd="0" destOrd="0" parTransId="{ABC472AD-8FB5-4C24-B9C7-49B3FAEAC28E}" sibTransId="{D92329BB-57D7-4130-BBEA-64FB08AB39E9}"/>
    <dgm:cxn modelId="{A008EA33-F838-4213-9904-B79DCC3F00CE}" type="presParOf" srcId="{2A5FF7F9-2E72-4807-9422-B0DFE95AEFEF}" destId="{FF62BD26-EFB0-40BC-8F85-3E5AA78E87CB}" srcOrd="0" destOrd="0" presId="urn:microsoft.com/office/officeart/2005/8/layout/vList4"/>
    <dgm:cxn modelId="{569AA853-AEE8-47EE-B77F-488A2C22A664}" type="presParOf" srcId="{FF62BD26-EFB0-40BC-8F85-3E5AA78E87CB}" destId="{C6E6CFC6-AB93-4976-8CC2-A325F1A35831}" srcOrd="0" destOrd="0" presId="urn:microsoft.com/office/officeart/2005/8/layout/vList4"/>
    <dgm:cxn modelId="{F4A6DCC2-32F1-4D3D-8D6F-CED95842FD92}" type="presParOf" srcId="{FF62BD26-EFB0-40BC-8F85-3E5AA78E87CB}" destId="{04A5B0F8-5E20-48B4-BCCE-A739F6977C5E}" srcOrd="1" destOrd="0" presId="urn:microsoft.com/office/officeart/2005/8/layout/vList4"/>
    <dgm:cxn modelId="{87502530-C218-4601-B87C-327DB8E9766D}" type="presParOf" srcId="{FF62BD26-EFB0-40BC-8F85-3E5AA78E87CB}" destId="{BE4B5A1D-7E1B-46F8-A368-F53A9E405A36}" srcOrd="2" destOrd="0" presId="urn:microsoft.com/office/officeart/2005/8/layout/vList4"/>
    <dgm:cxn modelId="{A01CD916-7AAF-43D0-9A7F-17B38499DE83}" type="presParOf" srcId="{2A5FF7F9-2E72-4807-9422-B0DFE95AEFEF}" destId="{736B73E5-EDAC-40A8-AB4D-ADFCBEED6587}" srcOrd="1" destOrd="0" presId="urn:microsoft.com/office/officeart/2005/8/layout/vList4"/>
    <dgm:cxn modelId="{73FE9E66-DEF4-4694-B437-DCBF0AA9DF33}" type="presParOf" srcId="{2A5FF7F9-2E72-4807-9422-B0DFE95AEFEF}" destId="{7107C8C8-CC6B-4F52-86DE-86FAC669CE27}" srcOrd="2" destOrd="0" presId="urn:microsoft.com/office/officeart/2005/8/layout/vList4"/>
    <dgm:cxn modelId="{48AD3D64-CEA3-468A-9959-F8E1D1C971AE}" type="presParOf" srcId="{7107C8C8-CC6B-4F52-86DE-86FAC669CE27}" destId="{46786E9C-6CBB-4CC8-8B89-629FAD3CC6E1}" srcOrd="0" destOrd="0" presId="urn:microsoft.com/office/officeart/2005/8/layout/vList4"/>
    <dgm:cxn modelId="{A5997CE1-975B-4D2C-B7BD-508B5456A8D9}" type="presParOf" srcId="{7107C8C8-CC6B-4F52-86DE-86FAC669CE27}" destId="{F3BE730D-3DF3-4A50-B455-9A1E93C39FF5}" srcOrd="1" destOrd="0" presId="urn:microsoft.com/office/officeart/2005/8/layout/vList4"/>
    <dgm:cxn modelId="{2F3C85A6-EC3D-4F69-89D4-C67A2BDEDF69}" type="presParOf" srcId="{7107C8C8-CC6B-4F52-86DE-86FAC669CE27}" destId="{9F3F5B02-BC9A-4BA3-A318-12D22183C8F0}" srcOrd="2" destOrd="0" presId="urn:microsoft.com/office/officeart/2005/8/layout/vList4"/>
    <dgm:cxn modelId="{50BD76C4-351E-4429-B99F-D0C157A30040}" type="presParOf" srcId="{2A5FF7F9-2E72-4807-9422-B0DFE95AEFEF}" destId="{025D4454-9883-4DBB-A218-A5A37A27FD44}" srcOrd="3" destOrd="0" presId="urn:microsoft.com/office/officeart/2005/8/layout/vList4"/>
    <dgm:cxn modelId="{DCE3FBE1-EC4B-4365-A4EC-9707BE3D6066}" type="presParOf" srcId="{2A5FF7F9-2E72-4807-9422-B0DFE95AEFEF}" destId="{5E870E71-F05C-4EAC-B726-822A29755732}" srcOrd="4" destOrd="0" presId="urn:microsoft.com/office/officeart/2005/8/layout/vList4"/>
    <dgm:cxn modelId="{EC966A67-7BFA-4D28-BD22-E7BBF18C75F1}" type="presParOf" srcId="{5E870E71-F05C-4EAC-B726-822A29755732}" destId="{EA68DA14-3A39-4A35-A31A-168900BA9B7F}" srcOrd="0" destOrd="0" presId="urn:microsoft.com/office/officeart/2005/8/layout/vList4"/>
    <dgm:cxn modelId="{3BF992C1-008D-410B-AB71-473955664CAC}" type="presParOf" srcId="{5E870E71-F05C-4EAC-B726-822A29755732}" destId="{7EC8CFB2-FC93-479C-88AC-8554B54269C0}" srcOrd="1" destOrd="0" presId="urn:microsoft.com/office/officeart/2005/8/layout/vList4"/>
    <dgm:cxn modelId="{9827BAC5-A75C-4913-922B-48E18B644288}" type="presParOf" srcId="{5E870E71-F05C-4EAC-B726-822A29755732}" destId="{3FF861D3-D891-4929-A48C-EA23D96F441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D8DDF0-0772-4405-8582-D3AD4147055D}" type="doc">
      <dgm:prSet loTypeId="urn:microsoft.com/office/officeart/2005/8/layout/vList4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49266AF-33BE-4074-83D3-BD71296F25FA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uk-UA" sz="4000" dirty="0" smtClean="0"/>
            <a:t>Внутрішня</a:t>
          </a:r>
          <a:endParaRPr lang="ru-RU" sz="4000" dirty="0"/>
        </a:p>
      </dgm:t>
    </dgm:pt>
    <dgm:pt modelId="{ABC472AD-8FB5-4C24-B9C7-49B3FAEAC28E}" type="parTrans" cxnId="{B8ACE87C-59B0-4ACC-81CE-BD1D75295C82}">
      <dgm:prSet/>
      <dgm:spPr/>
      <dgm:t>
        <a:bodyPr/>
        <a:lstStyle/>
        <a:p>
          <a:endParaRPr lang="ru-RU"/>
        </a:p>
      </dgm:t>
    </dgm:pt>
    <dgm:pt modelId="{D92329BB-57D7-4130-BBEA-64FB08AB39E9}" type="sibTrans" cxnId="{B8ACE87C-59B0-4ACC-81CE-BD1D75295C82}">
      <dgm:prSet/>
      <dgm:spPr/>
      <dgm:t>
        <a:bodyPr/>
        <a:lstStyle/>
        <a:p>
          <a:endParaRPr lang="ru-RU"/>
        </a:p>
      </dgm:t>
    </dgm:pt>
    <dgm:pt modelId="{4FEB2634-8CD1-4155-A93E-612BD22FC0D3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4000" dirty="0" smtClean="0"/>
            <a:t>Зовнішня</a:t>
          </a:r>
          <a:endParaRPr lang="ru-RU" sz="4000" dirty="0"/>
        </a:p>
      </dgm:t>
    </dgm:pt>
    <dgm:pt modelId="{4DF6C3CD-1EB9-42CE-BEFE-F1C675338AF6}" type="parTrans" cxnId="{EA2FBF1A-12D0-41F8-B6F7-471A78E37EB2}">
      <dgm:prSet/>
      <dgm:spPr/>
      <dgm:t>
        <a:bodyPr/>
        <a:lstStyle/>
        <a:p>
          <a:endParaRPr lang="ru-RU"/>
        </a:p>
      </dgm:t>
    </dgm:pt>
    <dgm:pt modelId="{150ECC2F-EABF-4517-8F51-9FDDABB88BCF}" type="sibTrans" cxnId="{EA2FBF1A-12D0-41F8-B6F7-471A78E37EB2}">
      <dgm:prSet/>
      <dgm:spPr/>
      <dgm:t>
        <a:bodyPr/>
        <a:lstStyle/>
        <a:p>
          <a:endParaRPr lang="ru-RU"/>
        </a:p>
      </dgm:t>
    </dgm:pt>
    <dgm:pt modelId="{599A1C57-C51D-4BB2-BE20-1236B0F4971C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3200" dirty="0" smtClean="0"/>
            <a:t>Еміграція (виїзд)</a:t>
          </a:r>
          <a:endParaRPr lang="ru-RU" sz="3200" dirty="0"/>
        </a:p>
      </dgm:t>
    </dgm:pt>
    <dgm:pt modelId="{114213E1-33D3-4DE6-BFAF-BF9BAA5ECBF7}" type="parTrans" cxnId="{B92E8447-551C-4497-B85D-37C2FD81BE4B}">
      <dgm:prSet/>
      <dgm:spPr/>
      <dgm:t>
        <a:bodyPr/>
        <a:lstStyle/>
        <a:p>
          <a:endParaRPr lang="ru-RU"/>
        </a:p>
      </dgm:t>
    </dgm:pt>
    <dgm:pt modelId="{30767255-54D8-49EA-A78C-F53B4F8A1EBD}" type="sibTrans" cxnId="{B92E8447-551C-4497-B85D-37C2FD81BE4B}">
      <dgm:prSet/>
      <dgm:spPr/>
      <dgm:t>
        <a:bodyPr/>
        <a:lstStyle/>
        <a:p>
          <a:endParaRPr lang="ru-RU"/>
        </a:p>
      </dgm:t>
    </dgm:pt>
    <dgm:pt modelId="{0B2209C0-3A66-4170-A0EA-3E5337F8C378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3200" dirty="0" smtClean="0"/>
            <a:t>Імміграція (в</a:t>
          </a:r>
          <a:r>
            <a:rPr lang="en-US" sz="3200" dirty="0" smtClean="0"/>
            <a:t>’</a:t>
          </a:r>
          <a:r>
            <a:rPr lang="ru-RU" sz="3200" dirty="0" err="1" smtClean="0"/>
            <a:t>їзд</a:t>
          </a:r>
          <a:r>
            <a:rPr lang="ru-RU" sz="3200" dirty="0" smtClean="0"/>
            <a:t>)</a:t>
          </a:r>
          <a:endParaRPr lang="ru-RU" sz="3200" dirty="0"/>
        </a:p>
      </dgm:t>
    </dgm:pt>
    <dgm:pt modelId="{71A86286-E93B-492F-ADE3-6B87518896AC}" type="parTrans" cxnId="{7550B2AA-455B-4481-988D-0D17B6E378C8}">
      <dgm:prSet/>
      <dgm:spPr/>
      <dgm:t>
        <a:bodyPr/>
        <a:lstStyle/>
        <a:p>
          <a:endParaRPr lang="ru-RU"/>
        </a:p>
      </dgm:t>
    </dgm:pt>
    <dgm:pt modelId="{3F0BF913-8887-4A05-B01D-91A54A9B1FEF}" type="sibTrans" cxnId="{7550B2AA-455B-4481-988D-0D17B6E378C8}">
      <dgm:prSet/>
      <dgm:spPr/>
      <dgm:t>
        <a:bodyPr/>
        <a:lstStyle/>
        <a:p>
          <a:endParaRPr lang="ru-RU"/>
        </a:p>
      </dgm:t>
    </dgm:pt>
    <dgm:pt modelId="{2A5FF7F9-2E72-4807-9422-B0DFE95AEFEF}" type="pres">
      <dgm:prSet presAssocID="{88D8DDF0-0772-4405-8582-D3AD4147055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62BD26-EFB0-40BC-8F85-3E5AA78E87CB}" type="pres">
      <dgm:prSet presAssocID="{C49266AF-33BE-4074-83D3-BD71296F25FA}" presName="comp" presStyleCnt="0"/>
      <dgm:spPr/>
    </dgm:pt>
    <dgm:pt modelId="{C6E6CFC6-AB93-4976-8CC2-A325F1A35831}" type="pres">
      <dgm:prSet presAssocID="{C49266AF-33BE-4074-83D3-BD71296F25FA}" presName="box" presStyleLbl="node1" presStyleIdx="0" presStyleCnt="2" custScaleY="52446" custLinFactNeighborY="-313"/>
      <dgm:spPr/>
      <dgm:t>
        <a:bodyPr/>
        <a:lstStyle/>
        <a:p>
          <a:endParaRPr lang="ru-RU"/>
        </a:p>
      </dgm:t>
    </dgm:pt>
    <dgm:pt modelId="{04A5B0F8-5E20-48B4-BCCE-A739F6977C5E}" type="pres">
      <dgm:prSet presAssocID="{C49266AF-33BE-4074-83D3-BD71296F25FA}" presName="img" presStyleLbl="fgImgPlace1" presStyleIdx="0" presStyleCnt="2" custScaleX="58854" custScaleY="4378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E4B5A1D-7E1B-46F8-A368-F53A9E405A36}" type="pres">
      <dgm:prSet presAssocID="{C49266AF-33BE-4074-83D3-BD71296F25FA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6B73E5-EDAC-40A8-AB4D-ADFCBEED6587}" type="pres">
      <dgm:prSet presAssocID="{D92329BB-57D7-4130-BBEA-64FB08AB39E9}" presName="spacer" presStyleCnt="0"/>
      <dgm:spPr/>
    </dgm:pt>
    <dgm:pt modelId="{7107C8C8-CC6B-4F52-86DE-86FAC669CE27}" type="pres">
      <dgm:prSet presAssocID="{4FEB2634-8CD1-4155-A93E-612BD22FC0D3}" presName="comp" presStyleCnt="0"/>
      <dgm:spPr/>
    </dgm:pt>
    <dgm:pt modelId="{46786E9C-6CBB-4CC8-8B89-629FAD3CC6E1}" type="pres">
      <dgm:prSet presAssocID="{4FEB2634-8CD1-4155-A93E-612BD22FC0D3}" presName="box" presStyleLbl="node1" presStyleIdx="1" presStyleCnt="2" custScaleY="66676"/>
      <dgm:spPr/>
      <dgm:t>
        <a:bodyPr/>
        <a:lstStyle/>
        <a:p>
          <a:endParaRPr lang="ru-RU"/>
        </a:p>
      </dgm:t>
    </dgm:pt>
    <dgm:pt modelId="{F3BE730D-3DF3-4A50-B455-9A1E93C39FF5}" type="pres">
      <dgm:prSet presAssocID="{4FEB2634-8CD1-4155-A93E-612BD22FC0D3}" presName="img" presStyleLbl="fgImgPlace1" presStyleIdx="1" presStyleCnt="2" custScaleX="60390" custScaleY="3907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9F3F5B02-BC9A-4BA3-A318-12D22183C8F0}" type="pres">
      <dgm:prSet presAssocID="{4FEB2634-8CD1-4155-A93E-612BD22FC0D3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2FBF1A-12D0-41F8-B6F7-471A78E37EB2}" srcId="{88D8DDF0-0772-4405-8582-D3AD4147055D}" destId="{4FEB2634-8CD1-4155-A93E-612BD22FC0D3}" srcOrd="1" destOrd="0" parTransId="{4DF6C3CD-1EB9-42CE-BEFE-F1C675338AF6}" sibTransId="{150ECC2F-EABF-4517-8F51-9FDDABB88BCF}"/>
    <dgm:cxn modelId="{B1E4B5C7-B8F2-4D07-9626-DC7FBDF7E71B}" type="presOf" srcId="{0B2209C0-3A66-4170-A0EA-3E5337F8C378}" destId="{46786E9C-6CBB-4CC8-8B89-629FAD3CC6E1}" srcOrd="0" destOrd="2" presId="urn:microsoft.com/office/officeart/2005/8/layout/vList4"/>
    <dgm:cxn modelId="{2028CE32-52CE-4EA9-BCFC-867785ED48AB}" type="presOf" srcId="{88D8DDF0-0772-4405-8582-D3AD4147055D}" destId="{2A5FF7F9-2E72-4807-9422-B0DFE95AEFEF}" srcOrd="0" destOrd="0" presId="urn:microsoft.com/office/officeart/2005/8/layout/vList4"/>
    <dgm:cxn modelId="{7550B2AA-455B-4481-988D-0D17B6E378C8}" srcId="{4FEB2634-8CD1-4155-A93E-612BD22FC0D3}" destId="{0B2209C0-3A66-4170-A0EA-3E5337F8C378}" srcOrd="1" destOrd="0" parTransId="{71A86286-E93B-492F-ADE3-6B87518896AC}" sibTransId="{3F0BF913-8887-4A05-B01D-91A54A9B1FEF}"/>
    <dgm:cxn modelId="{B92E8447-551C-4497-B85D-37C2FD81BE4B}" srcId="{4FEB2634-8CD1-4155-A93E-612BD22FC0D3}" destId="{599A1C57-C51D-4BB2-BE20-1236B0F4971C}" srcOrd="0" destOrd="0" parTransId="{114213E1-33D3-4DE6-BFAF-BF9BAA5ECBF7}" sibTransId="{30767255-54D8-49EA-A78C-F53B4F8A1EBD}"/>
    <dgm:cxn modelId="{93826543-6661-4E03-9D3B-1BBBACE9708E}" type="presOf" srcId="{4FEB2634-8CD1-4155-A93E-612BD22FC0D3}" destId="{46786E9C-6CBB-4CC8-8B89-629FAD3CC6E1}" srcOrd="0" destOrd="0" presId="urn:microsoft.com/office/officeart/2005/8/layout/vList4"/>
    <dgm:cxn modelId="{984739CC-7A9F-4F97-BE11-A7E6004D11FA}" type="presOf" srcId="{599A1C57-C51D-4BB2-BE20-1236B0F4971C}" destId="{46786E9C-6CBB-4CC8-8B89-629FAD3CC6E1}" srcOrd="0" destOrd="1" presId="urn:microsoft.com/office/officeart/2005/8/layout/vList4"/>
    <dgm:cxn modelId="{F8D251CA-6108-4ADF-998E-86EC63F26207}" type="presOf" srcId="{599A1C57-C51D-4BB2-BE20-1236B0F4971C}" destId="{9F3F5B02-BC9A-4BA3-A318-12D22183C8F0}" srcOrd="1" destOrd="1" presId="urn:microsoft.com/office/officeart/2005/8/layout/vList4"/>
    <dgm:cxn modelId="{5836575E-5C5B-452F-A268-657A4C4CD20D}" type="presOf" srcId="{0B2209C0-3A66-4170-A0EA-3E5337F8C378}" destId="{9F3F5B02-BC9A-4BA3-A318-12D22183C8F0}" srcOrd="1" destOrd="2" presId="urn:microsoft.com/office/officeart/2005/8/layout/vList4"/>
    <dgm:cxn modelId="{C6BB25C4-6071-466A-9773-0ECF3C47CDE8}" type="presOf" srcId="{C49266AF-33BE-4074-83D3-BD71296F25FA}" destId="{C6E6CFC6-AB93-4976-8CC2-A325F1A35831}" srcOrd="0" destOrd="0" presId="urn:microsoft.com/office/officeart/2005/8/layout/vList4"/>
    <dgm:cxn modelId="{D50A0E77-2AB7-4B24-8830-662A12B5028D}" type="presOf" srcId="{4FEB2634-8CD1-4155-A93E-612BD22FC0D3}" destId="{9F3F5B02-BC9A-4BA3-A318-12D22183C8F0}" srcOrd="1" destOrd="0" presId="urn:microsoft.com/office/officeart/2005/8/layout/vList4"/>
    <dgm:cxn modelId="{7283DF12-161E-4C90-9040-CE1D495FCB74}" type="presOf" srcId="{C49266AF-33BE-4074-83D3-BD71296F25FA}" destId="{BE4B5A1D-7E1B-46F8-A368-F53A9E405A36}" srcOrd="1" destOrd="0" presId="urn:microsoft.com/office/officeart/2005/8/layout/vList4"/>
    <dgm:cxn modelId="{B8ACE87C-59B0-4ACC-81CE-BD1D75295C82}" srcId="{88D8DDF0-0772-4405-8582-D3AD4147055D}" destId="{C49266AF-33BE-4074-83D3-BD71296F25FA}" srcOrd="0" destOrd="0" parTransId="{ABC472AD-8FB5-4C24-B9C7-49B3FAEAC28E}" sibTransId="{D92329BB-57D7-4130-BBEA-64FB08AB39E9}"/>
    <dgm:cxn modelId="{068E43F0-42B5-4281-83AE-ED84408841E2}" type="presParOf" srcId="{2A5FF7F9-2E72-4807-9422-B0DFE95AEFEF}" destId="{FF62BD26-EFB0-40BC-8F85-3E5AA78E87CB}" srcOrd="0" destOrd="0" presId="urn:microsoft.com/office/officeart/2005/8/layout/vList4"/>
    <dgm:cxn modelId="{EA7763D4-91E6-462F-BC06-71B5FD2DB2DC}" type="presParOf" srcId="{FF62BD26-EFB0-40BC-8F85-3E5AA78E87CB}" destId="{C6E6CFC6-AB93-4976-8CC2-A325F1A35831}" srcOrd="0" destOrd="0" presId="urn:microsoft.com/office/officeart/2005/8/layout/vList4"/>
    <dgm:cxn modelId="{13368759-1AD5-4B30-A496-78FA8DB8406C}" type="presParOf" srcId="{FF62BD26-EFB0-40BC-8F85-3E5AA78E87CB}" destId="{04A5B0F8-5E20-48B4-BCCE-A739F6977C5E}" srcOrd="1" destOrd="0" presId="urn:microsoft.com/office/officeart/2005/8/layout/vList4"/>
    <dgm:cxn modelId="{727DE6B0-E399-4677-B79C-724B64AEDE17}" type="presParOf" srcId="{FF62BD26-EFB0-40BC-8F85-3E5AA78E87CB}" destId="{BE4B5A1D-7E1B-46F8-A368-F53A9E405A36}" srcOrd="2" destOrd="0" presId="urn:microsoft.com/office/officeart/2005/8/layout/vList4"/>
    <dgm:cxn modelId="{8C9B7076-80E1-41C9-905D-1A2DF4CD28F7}" type="presParOf" srcId="{2A5FF7F9-2E72-4807-9422-B0DFE95AEFEF}" destId="{736B73E5-EDAC-40A8-AB4D-ADFCBEED6587}" srcOrd="1" destOrd="0" presId="urn:microsoft.com/office/officeart/2005/8/layout/vList4"/>
    <dgm:cxn modelId="{598B55B7-8450-49EF-AA57-63B5F10CAF0D}" type="presParOf" srcId="{2A5FF7F9-2E72-4807-9422-B0DFE95AEFEF}" destId="{7107C8C8-CC6B-4F52-86DE-86FAC669CE27}" srcOrd="2" destOrd="0" presId="urn:microsoft.com/office/officeart/2005/8/layout/vList4"/>
    <dgm:cxn modelId="{1D43C335-514F-4640-9115-E3132AC83B69}" type="presParOf" srcId="{7107C8C8-CC6B-4F52-86DE-86FAC669CE27}" destId="{46786E9C-6CBB-4CC8-8B89-629FAD3CC6E1}" srcOrd="0" destOrd="0" presId="urn:microsoft.com/office/officeart/2005/8/layout/vList4"/>
    <dgm:cxn modelId="{EFB1881F-E43E-41B3-8D08-1E6DECDCDC16}" type="presParOf" srcId="{7107C8C8-CC6B-4F52-86DE-86FAC669CE27}" destId="{F3BE730D-3DF3-4A50-B455-9A1E93C39FF5}" srcOrd="1" destOrd="0" presId="urn:microsoft.com/office/officeart/2005/8/layout/vList4"/>
    <dgm:cxn modelId="{4C496FA5-537A-40F8-88A0-DE164BF4C5ED}" type="presParOf" srcId="{7107C8C8-CC6B-4F52-86DE-86FAC669CE27}" destId="{9F3F5B02-BC9A-4BA3-A318-12D22183C8F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D8DDF0-0772-4405-8582-D3AD4147055D}" type="doc">
      <dgm:prSet loTypeId="urn:microsoft.com/office/officeart/2005/8/layout/vList4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49266AF-33BE-4074-83D3-BD71296F25FA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uk-UA" sz="4000" dirty="0" smtClean="0"/>
            <a:t>Економічна (трудова)</a:t>
          </a:r>
          <a:endParaRPr lang="ru-RU" sz="4000" dirty="0"/>
        </a:p>
      </dgm:t>
    </dgm:pt>
    <dgm:pt modelId="{ABC472AD-8FB5-4C24-B9C7-49B3FAEAC28E}" type="parTrans" cxnId="{B8ACE87C-59B0-4ACC-81CE-BD1D75295C82}">
      <dgm:prSet/>
      <dgm:spPr/>
      <dgm:t>
        <a:bodyPr/>
        <a:lstStyle/>
        <a:p>
          <a:endParaRPr lang="ru-RU"/>
        </a:p>
      </dgm:t>
    </dgm:pt>
    <dgm:pt modelId="{D92329BB-57D7-4130-BBEA-64FB08AB39E9}" type="sibTrans" cxnId="{B8ACE87C-59B0-4ACC-81CE-BD1D75295C82}">
      <dgm:prSet/>
      <dgm:spPr/>
      <dgm:t>
        <a:bodyPr/>
        <a:lstStyle/>
        <a:p>
          <a:endParaRPr lang="ru-RU"/>
        </a:p>
      </dgm:t>
    </dgm:pt>
    <dgm:pt modelId="{4FEB2634-8CD1-4155-A93E-612BD22FC0D3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4000" dirty="0" smtClean="0"/>
            <a:t>Політична</a:t>
          </a:r>
          <a:endParaRPr lang="ru-RU" sz="4000" dirty="0"/>
        </a:p>
      </dgm:t>
    </dgm:pt>
    <dgm:pt modelId="{4DF6C3CD-1EB9-42CE-BEFE-F1C675338AF6}" type="parTrans" cxnId="{EA2FBF1A-12D0-41F8-B6F7-471A78E37EB2}">
      <dgm:prSet/>
      <dgm:spPr/>
      <dgm:t>
        <a:bodyPr/>
        <a:lstStyle/>
        <a:p>
          <a:endParaRPr lang="ru-RU"/>
        </a:p>
      </dgm:t>
    </dgm:pt>
    <dgm:pt modelId="{150ECC2F-EABF-4517-8F51-9FDDABB88BCF}" type="sibTrans" cxnId="{EA2FBF1A-12D0-41F8-B6F7-471A78E37EB2}">
      <dgm:prSet/>
      <dgm:spPr/>
      <dgm:t>
        <a:bodyPr/>
        <a:lstStyle/>
        <a:p>
          <a:endParaRPr lang="ru-RU"/>
        </a:p>
      </dgm:t>
    </dgm:pt>
    <dgm:pt modelId="{F2BD9A63-E21B-4A21-90FA-D7C6B2AF8DCC}">
      <dgm:prSet custT="1"/>
      <dgm:spPr/>
      <dgm:t>
        <a:bodyPr/>
        <a:lstStyle/>
        <a:p>
          <a:r>
            <a:rPr lang="uk-UA" sz="4000" dirty="0" smtClean="0"/>
            <a:t>Релігійна</a:t>
          </a:r>
          <a:endParaRPr lang="ru-RU" sz="4000" dirty="0"/>
        </a:p>
      </dgm:t>
    </dgm:pt>
    <dgm:pt modelId="{36B32C6D-C275-423F-B947-6EEDEAFB59BD}" type="parTrans" cxnId="{31537D2C-058B-4236-8C61-839BD1DA4893}">
      <dgm:prSet/>
      <dgm:spPr/>
      <dgm:t>
        <a:bodyPr/>
        <a:lstStyle/>
        <a:p>
          <a:endParaRPr lang="ru-RU"/>
        </a:p>
      </dgm:t>
    </dgm:pt>
    <dgm:pt modelId="{CBB6AB93-E5CA-4041-ABF4-BF9CC42AB506}" type="sibTrans" cxnId="{31537D2C-058B-4236-8C61-839BD1DA4893}">
      <dgm:prSet/>
      <dgm:spPr/>
      <dgm:t>
        <a:bodyPr/>
        <a:lstStyle/>
        <a:p>
          <a:endParaRPr lang="ru-RU"/>
        </a:p>
      </dgm:t>
    </dgm:pt>
    <dgm:pt modelId="{58EB9997-79D5-42B7-9450-01DB11560B7D}">
      <dgm:prSet/>
      <dgm:spPr/>
      <dgm:t>
        <a:bodyPr/>
        <a:lstStyle/>
        <a:p>
          <a:r>
            <a:rPr lang="uk-UA" dirty="0" smtClean="0"/>
            <a:t>Екологічна</a:t>
          </a:r>
          <a:endParaRPr lang="ru-RU" dirty="0"/>
        </a:p>
      </dgm:t>
    </dgm:pt>
    <dgm:pt modelId="{159FD880-549B-4A34-AAFC-19B352C41D8F}" type="parTrans" cxnId="{3DACBC4C-1D37-468C-9B68-9DA423CEDD3F}">
      <dgm:prSet/>
      <dgm:spPr/>
      <dgm:t>
        <a:bodyPr/>
        <a:lstStyle/>
        <a:p>
          <a:endParaRPr lang="ru-RU"/>
        </a:p>
      </dgm:t>
    </dgm:pt>
    <dgm:pt modelId="{86DC3386-3CB4-46D1-A3E2-C2A624028989}" type="sibTrans" cxnId="{3DACBC4C-1D37-468C-9B68-9DA423CEDD3F}">
      <dgm:prSet/>
      <dgm:spPr/>
      <dgm:t>
        <a:bodyPr/>
        <a:lstStyle/>
        <a:p>
          <a:endParaRPr lang="ru-RU"/>
        </a:p>
      </dgm:t>
    </dgm:pt>
    <dgm:pt modelId="{78E552B5-B897-446E-9B4C-DD999C7715F7}">
      <dgm:prSet/>
      <dgm:spPr/>
      <dgm:t>
        <a:bodyPr/>
        <a:lstStyle/>
        <a:p>
          <a:r>
            <a:rPr lang="uk-UA" dirty="0" smtClean="0"/>
            <a:t>Національна</a:t>
          </a:r>
          <a:endParaRPr lang="ru-RU" dirty="0"/>
        </a:p>
      </dgm:t>
    </dgm:pt>
    <dgm:pt modelId="{CA910DB2-858D-4308-AB4C-2C4F9FA3E729}" type="parTrans" cxnId="{69BB720C-DC09-41D9-B88E-2DF1C4E08042}">
      <dgm:prSet/>
      <dgm:spPr/>
      <dgm:t>
        <a:bodyPr/>
        <a:lstStyle/>
        <a:p>
          <a:endParaRPr lang="ru-RU"/>
        </a:p>
      </dgm:t>
    </dgm:pt>
    <dgm:pt modelId="{F4F509C6-A69D-4BE4-BE46-D507E95E9D86}" type="sibTrans" cxnId="{69BB720C-DC09-41D9-B88E-2DF1C4E08042}">
      <dgm:prSet/>
      <dgm:spPr/>
      <dgm:t>
        <a:bodyPr/>
        <a:lstStyle/>
        <a:p>
          <a:endParaRPr lang="ru-RU"/>
        </a:p>
      </dgm:t>
    </dgm:pt>
    <dgm:pt modelId="{2A5FF7F9-2E72-4807-9422-B0DFE95AEFEF}" type="pres">
      <dgm:prSet presAssocID="{88D8DDF0-0772-4405-8582-D3AD4147055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62BD26-EFB0-40BC-8F85-3E5AA78E87CB}" type="pres">
      <dgm:prSet presAssocID="{C49266AF-33BE-4074-83D3-BD71296F25FA}" presName="comp" presStyleCnt="0"/>
      <dgm:spPr/>
    </dgm:pt>
    <dgm:pt modelId="{C6E6CFC6-AB93-4976-8CC2-A325F1A35831}" type="pres">
      <dgm:prSet presAssocID="{C49266AF-33BE-4074-83D3-BD71296F25FA}" presName="box" presStyleLbl="node1" presStyleIdx="0" presStyleCnt="5" custScaleY="51626" custLinFactNeighborY="-313"/>
      <dgm:spPr/>
      <dgm:t>
        <a:bodyPr/>
        <a:lstStyle/>
        <a:p>
          <a:endParaRPr lang="ru-RU"/>
        </a:p>
      </dgm:t>
    </dgm:pt>
    <dgm:pt modelId="{04A5B0F8-5E20-48B4-BCCE-A739F6977C5E}" type="pres">
      <dgm:prSet presAssocID="{C49266AF-33BE-4074-83D3-BD71296F25FA}" presName="img" presStyleLbl="fgImgPlace1" presStyleIdx="0" presStyleCnt="5" custScaleX="44730" custScaleY="5034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E4B5A1D-7E1B-46F8-A368-F53A9E405A36}" type="pres">
      <dgm:prSet presAssocID="{C49266AF-33BE-4074-83D3-BD71296F25FA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6B73E5-EDAC-40A8-AB4D-ADFCBEED6587}" type="pres">
      <dgm:prSet presAssocID="{D92329BB-57D7-4130-BBEA-64FB08AB39E9}" presName="spacer" presStyleCnt="0"/>
      <dgm:spPr/>
    </dgm:pt>
    <dgm:pt modelId="{7107C8C8-CC6B-4F52-86DE-86FAC669CE27}" type="pres">
      <dgm:prSet presAssocID="{4FEB2634-8CD1-4155-A93E-612BD22FC0D3}" presName="comp" presStyleCnt="0"/>
      <dgm:spPr/>
    </dgm:pt>
    <dgm:pt modelId="{46786E9C-6CBB-4CC8-8B89-629FAD3CC6E1}" type="pres">
      <dgm:prSet presAssocID="{4FEB2634-8CD1-4155-A93E-612BD22FC0D3}" presName="box" presStyleLbl="node1" presStyleIdx="1" presStyleCnt="5" custScaleY="48299"/>
      <dgm:spPr/>
      <dgm:t>
        <a:bodyPr/>
        <a:lstStyle/>
        <a:p>
          <a:endParaRPr lang="ru-RU"/>
        </a:p>
      </dgm:t>
    </dgm:pt>
    <dgm:pt modelId="{F3BE730D-3DF3-4A50-B455-9A1E93C39FF5}" type="pres">
      <dgm:prSet presAssocID="{4FEB2634-8CD1-4155-A93E-612BD22FC0D3}" presName="img" presStyleLbl="fgImgPlace1" presStyleIdx="1" presStyleCnt="5" custScaleX="44367" custScaleY="6648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9F3F5B02-BC9A-4BA3-A318-12D22183C8F0}" type="pres">
      <dgm:prSet presAssocID="{4FEB2634-8CD1-4155-A93E-612BD22FC0D3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5D4454-9883-4DBB-A218-A5A37A27FD44}" type="pres">
      <dgm:prSet presAssocID="{150ECC2F-EABF-4517-8F51-9FDDABB88BCF}" presName="spacer" presStyleCnt="0"/>
      <dgm:spPr/>
    </dgm:pt>
    <dgm:pt modelId="{5E870E71-F05C-4EAC-B726-822A29755732}" type="pres">
      <dgm:prSet presAssocID="{F2BD9A63-E21B-4A21-90FA-D7C6B2AF8DCC}" presName="comp" presStyleCnt="0"/>
      <dgm:spPr/>
    </dgm:pt>
    <dgm:pt modelId="{EA68DA14-3A39-4A35-A31A-168900BA9B7F}" type="pres">
      <dgm:prSet presAssocID="{F2BD9A63-E21B-4A21-90FA-D7C6B2AF8DCC}" presName="box" presStyleLbl="node1" presStyleIdx="2" presStyleCnt="5" custScaleY="48421"/>
      <dgm:spPr/>
      <dgm:t>
        <a:bodyPr/>
        <a:lstStyle/>
        <a:p>
          <a:endParaRPr lang="ru-RU"/>
        </a:p>
      </dgm:t>
    </dgm:pt>
    <dgm:pt modelId="{7EC8CFB2-FC93-479C-88AC-8554B54269C0}" type="pres">
      <dgm:prSet presAssocID="{F2BD9A63-E21B-4A21-90FA-D7C6B2AF8DCC}" presName="img" presStyleLbl="fgImgPlace1" presStyleIdx="2" presStyleCnt="5" custScaleX="53338" custScaleY="6531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3FF861D3-D891-4929-A48C-EA23D96F4415}" type="pres">
      <dgm:prSet presAssocID="{F2BD9A63-E21B-4A21-90FA-D7C6B2AF8DCC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73D89A-84AB-458E-BBEE-BF83295F8EB4}" type="pres">
      <dgm:prSet presAssocID="{CBB6AB93-E5CA-4041-ABF4-BF9CC42AB506}" presName="spacer" presStyleCnt="0"/>
      <dgm:spPr/>
    </dgm:pt>
    <dgm:pt modelId="{3D06E390-DA9C-4968-99B3-77D4CA5212DD}" type="pres">
      <dgm:prSet presAssocID="{58EB9997-79D5-42B7-9450-01DB11560B7D}" presName="comp" presStyleCnt="0"/>
      <dgm:spPr/>
    </dgm:pt>
    <dgm:pt modelId="{F45673CC-EF2C-4EAB-9AAF-6DFB9C236A55}" type="pres">
      <dgm:prSet presAssocID="{58EB9997-79D5-42B7-9450-01DB11560B7D}" presName="box" presStyleLbl="node1" presStyleIdx="3" presStyleCnt="5" custScaleY="78068"/>
      <dgm:spPr/>
      <dgm:t>
        <a:bodyPr/>
        <a:lstStyle/>
        <a:p>
          <a:endParaRPr lang="ru-RU"/>
        </a:p>
      </dgm:t>
    </dgm:pt>
    <dgm:pt modelId="{1893C5EE-7F7B-498C-BEE2-F22B360B4490}" type="pres">
      <dgm:prSet presAssocID="{58EB9997-79D5-42B7-9450-01DB11560B7D}" presName="img" presStyleLbl="fgImgPlace1" presStyleIdx="3" presStyleCnt="5" custScaleX="44163" custScaleY="68852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36661C1D-C5BA-4235-A3FA-7F957B4F1637}" type="pres">
      <dgm:prSet presAssocID="{58EB9997-79D5-42B7-9450-01DB11560B7D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A3EED0-DE37-4D8A-8AB8-D14FF626CDAC}" type="pres">
      <dgm:prSet presAssocID="{86DC3386-3CB4-46D1-A3E2-C2A624028989}" presName="spacer" presStyleCnt="0"/>
      <dgm:spPr/>
    </dgm:pt>
    <dgm:pt modelId="{745B7013-AB59-4125-87D8-CEFE616429BB}" type="pres">
      <dgm:prSet presAssocID="{78E552B5-B897-446E-9B4C-DD999C7715F7}" presName="comp" presStyleCnt="0"/>
      <dgm:spPr/>
    </dgm:pt>
    <dgm:pt modelId="{FA126B80-2651-46B8-ACD0-7DB0E52A2B6F}" type="pres">
      <dgm:prSet presAssocID="{78E552B5-B897-446E-9B4C-DD999C7715F7}" presName="box" presStyleLbl="node1" presStyleIdx="4" presStyleCnt="5" custScaleY="64345"/>
      <dgm:spPr/>
      <dgm:t>
        <a:bodyPr/>
        <a:lstStyle/>
        <a:p>
          <a:endParaRPr lang="ru-RU"/>
        </a:p>
      </dgm:t>
    </dgm:pt>
    <dgm:pt modelId="{C1741B09-90A2-4CA7-8E00-AC96F6587BFD}" type="pres">
      <dgm:prSet presAssocID="{78E552B5-B897-446E-9B4C-DD999C7715F7}" presName="img" presStyleLbl="fgImgPlace1" presStyleIdx="4" presStyleCnt="5" custScaleX="44629" custScaleY="59303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4180685B-4310-4C2D-B96F-3F920CC0F437}" type="pres">
      <dgm:prSet presAssocID="{78E552B5-B897-446E-9B4C-DD999C7715F7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8B44EF-64FE-4966-83C0-7918E8D3742E}" type="presOf" srcId="{C49266AF-33BE-4074-83D3-BD71296F25FA}" destId="{C6E6CFC6-AB93-4976-8CC2-A325F1A35831}" srcOrd="0" destOrd="0" presId="urn:microsoft.com/office/officeart/2005/8/layout/vList4"/>
    <dgm:cxn modelId="{3DACBC4C-1D37-468C-9B68-9DA423CEDD3F}" srcId="{88D8DDF0-0772-4405-8582-D3AD4147055D}" destId="{58EB9997-79D5-42B7-9450-01DB11560B7D}" srcOrd="3" destOrd="0" parTransId="{159FD880-549B-4A34-AAFC-19B352C41D8F}" sibTransId="{86DC3386-3CB4-46D1-A3E2-C2A624028989}"/>
    <dgm:cxn modelId="{31537D2C-058B-4236-8C61-839BD1DA4893}" srcId="{88D8DDF0-0772-4405-8582-D3AD4147055D}" destId="{F2BD9A63-E21B-4A21-90FA-D7C6B2AF8DCC}" srcOrd="2" destOrd="0" parTransId="{36B32C6D-C275-423F-B947-6EEDEAFB59BD}" sibTransId="{CBB6AB93-E5CA-4041-ABF4-BF9CC42AB506}"/>
    <dgm:cxn modelId="{EA2FBF1A-12D0-41F8-B6F7-471A78E37EB2}" srcId="{88D8DDF0-0772-4405-8582-D3AD4147055D}" destId="{4FEB2634-8CD1-4155-A93E-612BD22FC0D3}" srcOrd="1" destOrd="0" parTransId="{4DF6C3CD-1EB9-42CE-BEFE-F1C675338AF6}" sibTransId="{150ECC2F-EABF-4517-8F51-9FDDABB88BCF}"/>
    <dgm:cxn modelId="{69BB720C-DC09-41D9-B88E-2DF1C4E08042}" srcId="{88D8DDF0-0772-4405-8582-D3AD4147055D}" destId="{78E552B5-B897-446E-9B4C-DD999C7715F7}" srcOrd="4" destOrd="0" parTransId="{CA910DB2-858D-4308-AB4C-2C4F9FA3E729}" sibTransId="{F4F509C6-A69D-4BE4-BE46-D507E95E9D86}"/>
    <dgm:cxn modelId="{9A06E8A4-7AAD-472F-9E7E-B0829396C291}" type="presOf" srcId="{F2BD9A63-E21B-4A21-90FA-D7C6B2AF8DCC}" destId="{EA68DA14-3A39-4A35-A31A-168900BA9B7F}" srcOrd="0" destOrd="0" presId="urn:microsoft.com/office/officeart/2005/8/layout/vList4"/>
    <dgm:cxn modelId="{35FF87CB-FB2E-4B32-9E4C-77DB549FC932}" type="presOf" srcId="{F2BD9A63-E21B-4A21-90FA-D7C6B2AF8DCC}" destId="{3FF861D3-D891-4929-A48C-EA23D96F4415}" srcOrd="1" destOrd="0" presId="urn:microsoft.com/office/officeart/2005/8/layout/vList4"/>
    <dgm:cxn modelId="{DDAAAB78-FFB8-43E8-902C-68E5F083594E}" type="presOf" srcId="{58EB9997-79D5-42B7-9450-01DB11560B7D}" destId="{F45673CC-EF2C-4EAB-9AAF-6DFB9C236A55}" srcOrd="0" destOrd="0" presId="urn:microsoft.com/office/officeart/2005/8/layout/vList4"/>
    <dgm:cxn modelId="{E966ECB2-A6AA-474B-BB3A-D173B927FD12}" type="presOf" srcId="{78E552B5-B897-446E-9B4C-DD999C7715F7}" destId="{FA126B80-2651-46B8-ACD0-7DB0E52A2B6F}" srcOrd="0" destOrd="0" presId="urn:microsoft.com/office/officeart/2005/8/layout/vList4"/>
    <dgm:cxn modelId="{CB58A516-9784-453D-8103-ACC0FE3126A5}" type="presOf" srcId="{4FEB2634-8CD1-4155-A93E-612BD22FC0D3}" destId="{9F3F5B02-BC9A-4BA3-A318-12D22183C8F0}" srcOrd="1" destOrd="0" presId="urn:microsoft.com/office/officeart/2005/8/layout/vList4"/>
    <dgm:cxn modelId="{780DFA5B-2ACB-43A0-A322-68B9EF1C4E61}" type="presOf" srcId="{C49266AF-33BE-4074-83D3-BD71296F25FA}" destId="{BE4B5A1D-7E1B-46F8-A368-F53A9E405A36}" srcOrd="1" destOrd="0" presId="urn:microsoft.com/office/officeart/2005/8/layout/vList4"/>
    <dgm:cxn modelId="{F123A393-09A1-4FF1-82F3-DA5A2743358D}" type="presOf" srcId="{88D8DDF0-0772-4405-8582-D3AD4147055D}" destId="{2A5FF7F9-2E72-4807-9422-B0DFE95AEFEF}" srcOrd="0" destOrd="0" presId="urn:microsoft.com/office/officeart/2005/8/layout/vList4"/>
    <dgm:cxn modelId="{024781DE-85DC-4E8F-BF35-FDAFD25720D9}" type="presOf" srcId="{78E552B5-B897-446E-9B4C-DD999C7715F7}" destId="{4180685B-4310-4C2D-B96F-3F920CC0F437}" srcOrd="1" destOrd="0" presId="urn:microsoft.com/office/officeart/2005/8/layout/vList4"/>
    <dgm:cxn modelId="{91C3E9C6-DA37-4173-BD6F-5FA9A3740745}" type="presOf" srcId="{4FEB2634-8CD1-4155-A93E-612BD22FC0D3}" destId="{46786E9C-6CBB-4CC8-8B89-629FAD3CC6E1}" srcOrd="0" destOrd="0" presId="urn:microsoft.com/office/officeart/2005/8/layout/vList4"/>
    <dgm:cxn modelId="{B8ACE87C-59B0-4ACC-81CE-BD1D75295C82}" srcId="{88D8DDF0-0772-4405-8582-D3AD4147055D}" destId="{C49266AF-33BE-4074-83D3-BD71296F25FA}" srcOrd="0" destOrd="0" parTransId="{ABC472AD-8FB5-4C24-B9C7-49B3FAEAC28E}" sibTransId="{D92329BB-57D7-4130-BBEA-64FB08AB39E9}"/>
    <dgm:cxn modelId="{F6BCA181-DB57-4D9D-B8A5-5EE13A3DEF42}" type="presOf" srcId="{58EB9997-79D5-42B7-9450-01DB11560B7D}" destId="{36661C1D-C5BA-4235-A3FA-7F957B4F1637}" srcOrd="1" destOrd="0" presId="urn:microsoft.com/office/officeart/2005/8/layout/vList4"/>
    <dgm:cxn modelId="{F75270CB-94BA-439B-B00C-81A028AF70D6}" type="presParOf" srcId="{2A5FF7F9-2E72-4807-9422-B0DFE95AEFEF}" destId="{FF62BD26-EFB0-40BC-8F85-3E5AA78E87CB}" srcOrd="0" destOrd="0" presId="urn:microsoft.com/office/officeart/2005/8/layout/vList4"/>
    <dgm:cxn modelId="{FC5D5E35-53A3-4A0F-80B2-48F7F857C7E6}" type="presParOf" srcId="{FF62BD26-EFB0-40BC-8F85-3E5AA78E87CB}" destId="{C6E6CFC6-AB93-4976-8CC2-A325F1A35831}" srcOrd="0" destOrd="0" presId="urn:microsoft.com/office/officeart/2005/8/layout/vList4"/>
    <dgm:cxn modelId="{3435F4D7-3D2A-4258-A2D9-B4048ADDB70B}" type="presParOf" srcId="{FF62BD26-EFB0-40BC-8F85-3E5AA78E87CB}" destId="{04A5B0F8-5E20-48B4-BCCE-A739F6977C5E}" srcOrd="1" destOrd="0" presId="urn:microsoft.com/office/officeart/2005/8/layout/vList4"/>
    <dgm:cxn modelId="{AB1E937B-D52F-4B67-8FD4-AC0938DFF66B}" type="presParOf" srcId="{FF62BD26-EFB0-40BC-8F85-3E5AA78E87CB}" destId="{BE4B5A1D-7E1B-46F8-A368-F53A9E405A36}" srcOrd="2" destOrd="0" presId="urn:microsoft.com/office/officeart/2005/8/layout/vList4"/>
    <dgm:cxn modelId="{2DFBBBBF-796F-4B89-B07F-11A64BA0968F}" type="presParOf" srcId="{2A5FF7F9-2E72-4807-9422-B0DFE95AEFEF}" destId="{736B73E5-EDAC-40A8-AB4D-ADFCBEED6587}" srcOrd="1" destOrd="0" presId="urn:microsoft.com/office/officeart/2005/8/layout/vList4"/>
    <dgm:cxn modelId="{07A62B2E-1F82-4A3B-B4BC-569B8CEC5F29}" type="presParOf" srcId="{2A5FF7F9-2E72-4807-9422-B0DFE95AEFEF}" destId="{7107C8C8-CC6B-4F52-86DE-86FAC669CE27}" srcOrd="2" destOrd="0" presId="urn:microsoft.com/office/officeart/2005/8/layout/vList4"/>
    <dgm:cxn modelId="{227BCB1B-5EE2-4423-AEDB-72C7C4970C43}" type="presParOf" srcId="{7107C8C8-CC6B-4F52-86DE-86FAC669CE27}" destId="{46786E9C-6CBB-4CC8-8B89-629FAD3CC6E1}" srcOrd="0" destOrd="0" presId="urn:microsoft.com/office/officeart/2005/8/layout/vList4"/>
    <dgm:cxn modelId="{A3078C8E-BBC8-4E13-A5BD-339A15481139}" type="presParOf" srcId="{7107C8C8-CC6B-4F52-86DE-86FAC669CE27}" destId="{F3BE730D-3DF3-4A50-B455-9A1E93C39FF5}" srcOrd="1" destOrd="0" presId="urn:microsoft.com/office/officeart/2005/8/layout/vList4"/>
    <dgm:cxn modelId="{233342ED-72F2-4E4B-8616-75E259239294}" type="presParOf" srcId="{7107C8C8-CC6B-4F52-86DE-86FAC669CE27}" destId="{9F3F5B02-BC9A-4BA3-A318-12D22183C8F0}" srcOrd="2" destOrd="0" presId="urn:microsoft.com/office/officeart/2005/8/layout/vList4"/>
    <dgm:cxn modelId="{1E1A8FF6-9FF3-4C1A-894F-E25567FFC21D}" type="presParOf" srcId="{2A5FF7F9-2E72-4807-9422-B0DFE95AEFEF}" destId="{025D4454-9883-4DBB-A218-A5A37A27FD44}" srcOrd="3" destOrd="0" presId="urn:microsoft.com/office/officeart/2005/8/layout/vList4"/>
    <dgm:cxn modelId="{9600B934-FB55-46E1-B661-595FC8A84056}" type="presParOf" srcId="{2A5FF7F9-2E72-4807-9422-B0DFE95AEFEF}" destId="{5E870E71-F05C-4EAC-B726-822A29755732}" srcOrd="4" destOrd="0" presId="urn:microsoft.com/office/officeart/2005/8/layout/vList4"/>
    <dgm:cxn modelId="{5B23A191-9270-4FCD-B3E9-E29E7423BB6D}" type="presParOf" srcId="{5E870E71-F05C-4EAC-B726-822A29755732}" destId="{EA68DA14-3A39-4A35-A31A-168900BA9B7F}" srcOrd="0" destOrd="0" presId="urn:microsoft.com/office/officeart/2005/8/layout/vList4"/>
    <dgm:cxn modelId="{53DD052A-CC8C-4F09-AFC4-E2C9B3D612BA}" type="presParOf" srcId="{5E870E71-F05C-4EAC-B726-822A29755732}" destId="{7EC8CFB2-FC93-479C-88AC-8554B54269C0}" srcOrd="1" destOrd="0" presId="urn:microsoft.com/office/officeart/2005/8/layout/vList4"/>
    <dgm:cxn modelId="{57624B3B-FFC1-4D8C-8A8D-B8414BAA55F0}" type="presParOf" srcId="{5E870E71-F05C-4EAC-B726-822A29755732}" destId="{3FF861D3-D891-4929-A48C-EA23D96F4415}" srcOrd="2" destOrd="0" presId="urn:microsoft.com/office/officeart/2005/8/layout/vList4"/>
    <dgm:cxn modelId="{8B5B3D39-5ABF-47FC-84E2-A15D0DA84EDE}" type="presParOf" srcId="{2A5FF7F9-2E72-4807-9422-B0DFE95AEFEF}" destId="{4C73D89A-84AB-458E-BBEE-BF83295F8EB4}" srcOrd="5" destOrd="0" presId="urn:microsoft.com/office/officeart/2005/8/layout/vList4"/>
    <dgm:cxn modelId="{983C83BA-8DCD-4BAC-8AA5-349EBBDC5E2E}" type="presParOf" srcId="{2A5FF7F9-2E72-4807-9422-B0DFE95AEFEF}" destId="{3D06E390-DA9C-4968-99B3-77D4CA5212DD}" srcOrd="6" destOrd="0" presId="urn:microsoft.com/office/officeart/2005/8/layout/vList4"/>
    <dgm:cxn modelId="{35B5FC4E-6F00-4133-BD3C-A5993BC911FD}" type="presParOf" srcId="{3D06E390-DA9C-4968-99B3-77D4CA5212DD}" destId="{F45673CC-EF2C-4EAB-9AAF-6DFB9C236A55}" srcOrd="0" destOrd="0" presId="urn:microsoft.com/office/officeart/2005/8/layout/vList4"/>
    <dgm:cxn modelId="{2E2C453F-2619-47BC-A0A2-E1458CA42752}" type="presParOf" srcId="{3D06E390-DA9C-4968-99B3-77D4CA5212DD}" destId="{1893C5EE-7F7B-498C-BEE2-F22B360B4490}" srcOrd="1" destOrd="0" presId="urn:microsoft.com/office/officeart/2005/8/layout/vList4"/>
    <dgm:cxn modelId="{28175D5C-A620-48E1-A3B0-188E10FD4D89}" type="presParOf" srcId="{3D06E390-DA9C-4968-99B3-77D4CA5212DD}" destId="{36661C1D-C5BA-4235-A3FA-7F957B4F1637}" srcOrd="2" destOrd="0" presId="urn:microsoft.com/office/officeart/2005/8/layout/vList4"/>
    <dgm:cxn modelId="{8C72D8A9-7ACE-4E2A-B7DE-73E37C63F647}" type="presParOf" srcId="{2A5FF7F9-2E72-4807-9422-B0DFE95AEFEF}" destId="{19A3EED0-DE37-4D8A-8AB8-D14FF626CDAC}" srcOrd="7" destOrd="0" presId="urn:microsoft.com/office/officeart/2005/8/layout/vList4"/>
    <dgm:cxn modelId="{00B660CF-93EB-40BD-88AD-C89DF66E7106}" type="presParOf" srcId="{2A5FF7F9-2E72-4807-9422-B0DFE95AEFEF}" destId="{745B7013-AB59-4125-87D8-CEFE616429BB}" srcOrd="8" destOrd="0" presId="urn:microsoft.com/office/officeart/2005/8/layout/vList4"/>
    <dgm:cxn modelId="{2C6BBE06-DC0F-4466-9246-0AA0DB6269B7}" type="presParOf" srcId="{745B7013-AB59-4125-87D8-CEFE616429BB}" destId="{FA126B80-2651-46B8-ACD0-7DB0E52A2B6F}" srcOrd="0" destOrd="0" presId="urn:microsoft.com/office/officeart/2005/8/layout/vList4"/>
    <dgm:cxn modelId="{867D9AAC-E513-4078-BAEA-F8B3DF38CED8}" type="presParOf" srcId="{745B7013-AB59-4125-87D8-CEFE616429BB}" destId="{C1741B09-90A2-4CA7-8E00-AC96F6587BFD}" srcOrd="1" destOrd="0" presId="urn:microsoft.com/office/officeart/2005/8/layout/vList4"/>
    <dgm:cxn modelId="{FBB2E08B-46EF-4CDA-AAA5-5797AD7A069C}" type="presParOf" srcId="{745B7013-AB59-4125-87D8-CEFE616429BB}" destId="{4180685B-4310-4C2D-B96F-3F920CC0F43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E6CFC6-AB93-4976-8CC2-A325F1A35831}">
      <dsp:nvSpPr>
        <dsp:cNvPr id="0" name=""/>
        <dsp:cNvSpPr/>
      </dsp:nvSpPr>
      <dsp:spPr>
        <a:xfrm>
          <a:off x="0" y="141001"/>
          <a:ext cx="7500990" cy="666446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kern="1200" dirty="0" smtClean="0"/>
            <a:t>Постійна</a:t>
          </a:r>
          <a:endParaRPr lang="ru-RU" sz="4000" kern="1200" dirty="0"/>
        </a:p>
      </dsp:txBody>
      <dsp:txXfrm>
        <a:off x="1683913" y="141001"/>
        <a:ext cx="5817076" cy="666446"/>
      </dsp:txXfrm>
    </dsp:sp>
    <dsp:sp modelId="{04A5B0F8-5E20-48B4-BCCE-A739F6977C5E}">
      <dsp:nvSpPr>
        <dsp:cNvPr id="0" name=""/>
        <dsp:cNvSpPr/>
      </dsp:nvSpPr>
      <dsp:spPr>
        <a:xfrm>
          <a:off x="492351" y="0"/>
          <a:ext cx="882926" cy="95995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786E9C-6CBB-4CC8-8B89-629FAD3CC6E1}">
      <dsp:nvSpPr>
        <dsp:cNvPr id="0" name=""/>
        <dsp:cNvSpPr/>
      </dsp:nvSpPr>
      <dsp:spPr>
        <a:xfrm>
          <a:off x="0" y="1143666"/>
          <a:ext cx="7500990" cy="357027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kern="1200" dirty="0" smtClean="0"/>
            <a:t>Тимчасова</a:t>
          </a:r>
          <a:endParaRPr lang="ru-RU" sz="40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3200" kern="1200" dirty="0" smtClean="0"/>
            <a:t>сезонна</a:t>
          </a:r>
          <a:endParaRPr lang="ru-RU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3200" kern="1200" dirty="0" err="1" smtClean="0"/>
            <a:t>“маятникова”</a:t>
          </a:r>
          <a:r>
            <a:rPr lang="uk-UA" sz="3200" kern="1200" dirty="0" smtClean="0"/>
            <a:t> (з чітким періодом переміщення)</a:t>
          </a:r>
          <a:endParaRPr lang="ru-RU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3200" kern="1200" dirty="0" smtClean="0"/>
            <a:t>епізодична</a:t>
          </a:r>
          <a:endParaRPr lang="ru-RU" sz="3200" kern="1200" dirty="0"/>
        </a:p>
      </dsp:txBody>
      <dsp:txXfrm>
        <a:off x="1683913" y="1143666"/>
        <a:ext cx="5817076" cy="3570274"/>
      </dsp:txXfrm>
    </dsp:sp>
    <dsp:sp modelId="{F3BE730D-3DF3-4A50-B455-9A1E93C39FF5}">
      <dsp:nvSpPr>
        <dsp:cNvPr id="0" name=""/>
        <dsp:cNvSpPr/>
      </dsp:nvSpPr>
      <dsp:spPr>
        <a:xfrm>
          <a:off x="183715" y="2193941"/>
          <a:ext cx="1500198" cy="146972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E6CFC6-AB93-4976-8CC2-A325F1A35831}">
      <dsp:nvSpPr>
        <dsp:cNvPr id="0" name=""/>
        <dsp:cNvSpPr/>
      </dsp:nvSpPr>
      <dsp:spPr>
        <a:xfrm>
          <a:off x="0" y="0"/>
          <a:ext cx="7786742" cy="1335768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kern="1200" dirty="0" smtClean="0"/>
            <a:t>Організована</a:t>
          </a:r>
          <a:endParaRPr lang="ru-RU" sz="4000" kern="1200" dirty="0"/>
        </a:p>
      </dsp:txBody>
      <dsp:txXfrm>
        <a:off x="1816087" y="0"/>
        <a:ext cx="5970654" cy="1335768"/>
      </dsp:txXfrm>
    </dsp:sp>
    <dsp:sp modelId="{04A5B0F8-5E20-48B4-BCCE-A739F6977C5E}">
      <dsp:nvSpPr>
        <dsp:cNvPr id="0" name=""/>
        <dsp:cNvSpPr/>
      </dsp:nvSpPr>
      <dsp:spPr>
        <a:xfrm>
          <a:off x="689112" y="146813"/>
          <a:ext cx="696601" cy="104214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786E9C-6CBB-4CC8-8B89-629FAD3CC6E1}">
      <dsp:nvSpPr>
        <dsp:cNvPr id="0" name=""/>
        <dsp:cNvSpPr/>
      </dsp:nvSpPr>
      <dsp:spPr>
        <a:xfrm>
          <a:off x="0" y="1594508"/>
          <a:ext cx="7786742" cy="124968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kern="1200" dirty="0" smtClean="0"/>
            <a:t>Неорганізована</a:t>
          </a:r>
          <a:endParaRPr lang="ru-RU" sz="4000" kern="1200" dirty="0"/>
        </a:p>
      </dsp:txBody>
      <dsp:txXfrm>
        <a:off x="1816087" y="1594508"/>
        <a:ext cx="5970654" cy="1249685"/>
      </dsp:txXfrm>
    </dsp:sp>
    <dsp:sp modelId="{F3BE730D-3DF3-4A50-B455-9A1E93C39FF5}">
      <dsp:nvSpPr>
        <dsp:cNvPr id="0" name=""/>
        <dsp:cNvSpPr/>
      </dsp:nvSpPr>
      <dsp:spPr>
        <a:xfrm>
          <a:off x="542278" y="1826460"/>
          <a:ext cx="990271" cy="78578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68DA14-3A39-4A35-A31A-168900BA9B7F}">
      <dsp:nvSpPr>
        <dsp:cNvPr id="0" name=""/>
        <dsp:cNvSpPr/>
      </dsp:nvSpPr>
      <dsp:spPr>
        <a:xfrm>
          <a:off x="0" y="3102933"/>
          <a:ext cx="7786742" cy="1252842"/>
        </a:xfrm>
        <a:prstGeom prst="roundRect">
          <a:avLst>
            <a:gd name="adj" fmla="val 10000"/>
          </a:avLst>
        </a:prstGeom>
        <a:solidFill>
          <a:schemeClr val="accent3">
            <a:hueOff val="11624607"/>
            <a:satOff val="-37145"/>
            <a:lumOff val="-9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kern="1200" dirty="0" smtClean="0"/>
            <a:t>Примусова (депортація)</a:t>
          </a:r>
          <a:endParaRPr lang="ru-RU" sz="4000" kern="1200" dirty="0"/>
        </a:p>
      </dsp:txBody>
      <dsp:txXfrm>
        <a:off x="1816087" y="3102933"/>
        <a:ext cx="5970654" cy="1252842"/>
      </dsp:txXfrm>
    </dsp:sp>
    <dsp:sp modelId="{7EC8CFB2-FC93-479C-88AC-8554B54269C0}">
      <dsp:nvSpPr>
        <dsp:cNvPr id="0" name=""/>
        <dsp:cNvSpPr/>
      </dsp:nvSpPr>
      <dsp:spPr>
        <a:xfrm>
          <a:off x="553420" y="3334435"/>
          <a:ext cx="967985" cy="78983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E6CFC6-AB93-4976-8CC2-A325F1A35831}">
      <dsp:nvSpPr>
        <dsp:cNvPr id="0" name=""/>
        <dsp:cNvSpPr/>
      </dsp:nvSpPr>
      <dsp:spPr>
        <a:xfrm>
          <a:off x="0" y="0"/>
          <a:ext cx="7572428" cy="1798898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kern="1200" dirty="0" smtClean="0"/>
            <a:t>Внутрішня</a:t>
          </a:r>
          <a:endParaRPr lang="ru-RU" sz="4000" kern="1200" dirty="0"/>
        </a:p>
      </dsp:txBody>
      <dsp:txXfrm>
        <a:off x="1857485" y="0"/>
        <a:ext cx="5714942" cy="1798898"/>
      </dsp:txXfrm>
    </dsp:sp>
    <dsp:sp modelId="{04A5B0F8-5E20-48B4-BCCE-A739F6977C5E}">
      <dsp:nvSpPr>
        <dsp:cNvPr id="0" name=""/>
        <dsp:cNvSpPr/>
      </dsp:nvSpPr>
      <dsp:spPr>
        <a:xfrm>
          <a:off x="654575" y="298705"/>
          <a:ext cx="891335" cy="120148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786E9C-6CBB-4CC8-8B89-629FAD3CC6E1}">
      <dsp:nvSpPr>
        <dsp:cNvPr id="0" name=""/>
        <dsp:cNvSpPr/>
      </dsp:nvSpPr>
      <dsp:spPr>
        <a:xfrm>
          <a:off x="0" y="2141898"/>
          <a:ext cx="7572428" cy="2286987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kern="1200" dirty="0" smtClean="0"/>
            <a:t>Зовнішня</a:t>
          </a:r>
          <a:endParaRPr lang="ru-RU" sz="40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3200" kern="1200" dirty="0" smtClean="0"/>
            <a:t>Еміграція (виїзд)</a:t>
          </a:r>
          <a:endParaRPr lang="ru-RU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3200" kern="1200" dirty="0" smtClean="0"/>
            <a:t>Імміграція (в</a:t>
          </a:r>
          <a:r>
            <a:rPr lang="en-US" sz="3200" kern="1200" dirty="0" smtClean="0"/>
            <a:t>’</a:t>
          </a:r>
          <a:r>
            <a:rPr lang="ru-RU" sz="3200" kern="1200" dirty="0" err="1" smtClean="0"/>
            <a:t>їзд</a:t>
          </a:r>
          <a:r>
            <a:rPr lang="ru-RU" sz="3200" kern="1200" dirty="0" smtClean="0"/>
            <a:t>)</a:t>
          </a:r>
          <a:endParaRPr lang="ru-RU" sz="3200" kern="1200" dirty="0"/>
        </a:p>
      </dsp:txBody>
      <dsp:txXfrm>
        <a:off x="1857485" y="2141898"/>
        <a:ext cx="5714942" cy="2286987"/>
      </dsp:txXfrm>
    </dsp:sp>
    <dsp:sp modelId="{F3BE730D-3DF3-4A50-B455-9A1E93C39FF5}">
      <dsp:nvSpPr>
        <dsp:cNvPr id="0" name=""/>
        <dsp:cNvSpPr/>
      </dsp:nvSpPr>
      <dsp:spPr>
        <a:xfrm>
          <a:off x="642943" y="2749310"/>
          <a:ext cx="914597" cy="107216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E6CFC6-AB93-4976-8CC2-A325F1A35831}">
      <dsp:nvSpPr>
        <dsp:cNvPr id="0" name=""/>
        <dsp:cNvSpPr/>
      </dsp:nvSpPr>
      <dsp:spPr>
        <a:xfrm>
          <a:off x="0" y="0"/>
          <a:ext cx="7786742" cy="705827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kern="1200" dirty="0" smtClean="0"/>
            <a:t>Економічна (трудова)</a:t>
          </a:r>
          <a:endParaRPr lang="ru-RU" sz="4000" kern="1200" dirty="0"/>
        </a:p>
      </dsp:txBody>
      <dsp:txXfrm>
        <a:off x="1694067" y="0"/>
        <a:ext cx="6092674" cy="705827"/>
      </dsp:txXfrm>
    </dsp:sp>
    <dsp:sp modelId="{04A5B0F8-5E20-48B4-BCCE-A739F6977C5E}">
      <dsp:nvSpPr>
        <dsp:cNvPr id="0" name=""/>
        <dsp:cNvSpPr/>
      </dsp:nvSpPr>
      <dsp:spPr>
        <a:xfrm>
          <a:off x="567092" y="77577"/>
          <a:ext cx="696601" cy="55067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786E9C-6CBB-4CC8-8B89-629FAD3CC6E1}">
      <dsp:nvSpPr>
        <dsp:cNvPr id="0" name=""/>
        <dsp:cNvSpPr/>
      </dsp:nvSpPr>
      <dsp:spPr>
        <a:xfrm>
          <a:off x="0" y="875956"/>
          <a:ext cx="7786742" cy="66034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kern="1200" dirty="0" smtClean="0"/>
            <a:t>Політична</a:t>
          </a:r>
          <a:endParaRPr lang="ru-RU" sz="4000" kern="1200" dirty="0"/>
        </a:p>
      </dsp:txBody>
      <dsp:txXfrm>
        <a:off x="1694067" y="875956"/>
        <a:ext cx="6092674" cy="660340"/>
      </dsp:txXfrm>
    </dsp:sp>
    <dsp:sp modelId="{F3BE730D-3DF3-4A50-B455-9A1E93C39FF5}">
      <dsp:nvSpPr>
        <dsp:cNvPr id="0" name=""/>
        <dsp:cNvSpPr/>
      </dsp:nvSpPr>
      <dsp:spPr>
        <a:xfrm>
          <a:off x="569919" y="842546"/>
          <a:ext cx="690948" cy="72716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68DA14-3A39-4A35-A31A-168900BA9B7F}">
      <dsp:nvSpPr>
        <dsp:cNvPr id="0" name=""/>
        <dsp:cNvSpPr/>
      </dsp:nvSpPr>
      <dsp:spPr>
        <a:xfrm>
          <a:off x="0" y="1732604"/>
          <a:ext cx="7786742" cy="662008"/>
        </a:xfrm>
        <a:prstGeom prst="roundRect">
          <a:avLst>
            <a:gd name="adj" fmla="val 10000"/>
          </a:avLst>
        </a:prstGeom>
        <a:solidFill>
          <a:schemeClr val="accent3">
            <a:hueOff val="5812304"/>
            <a:satOff val="-18573"/>
            <a:lumOff val="-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kern="1200" dirty="0" smtClean="0"/>
            <a:t>Релігійна</a:t>
          </a:r>
          <a:endParaRPr lang="ru-RU" sz="4000" kern="1200" dirty="0"/>
        </a:p>
      </dsp:txBody>
      <dsp:txXfrm>
        <a:off x="1694067" y="1732604"/>
        <a:ext cx="6092674" cy="662008"/>
      </dsp:txXfrm>
    </dsp:sp>
    <dsp:sp modelId="{7EC8CFB2-FC93-479C-88AC-8554B54269C0}">
      <dsp:nvSpPr>
        <dsp:cNvPr id="0" name=""/>
        <dsp:cNvSpPr/>
      </dsp:nvSpPr>
      <dsp:spPr>
        <a:xfrm>
          <a:off x="500064" y="1706427"/>
          <a:ext cx="830658" cy="71436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5673CC-EF2C-4EAB-9AAF-6DFB9C236A55}">
      <dsp:nvSpPr>
        <dsp:cNvPr id="0" name=""/>
        <dsp:cNvSpPr/>
      </dsp:nvSpPr>
      <dsp:spPr>
        <a:xfrm>
          <a:off x="0" y="2557510"/>
          <a:ext cx="7786742" cy="1067340"/>
        </a:xfrm>
        <a:prstGeom prst="roundRect">
          <a:avLst>
            <a:gd name="adj" fmla="val 10000"/>
          </a:avLst>
        </a:prstGeom>
        <a:solidFill>
          <a:schemeClr val="accent3">
            <a:hueOff val="8718455"/>
            <a:satOff val="-27859"/>
            <a:lumOff val="-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kern="1200" dirty="0" smtClean="0"/>
            <a:t>Екологічна</a:t>
          </a:r>
          <a:endParaRPr lang="ru-RU" sz="4000" kern="1200" dirty="0"/>
        </a:p>
      </dsp:txBody>
      <dsp:txXfrm>
        <a:off x="1694067" y="2557510"/>
        <a:ext cx="6092674" cy="1067340"/>
      </dsp:txXfrm>
    </dsp:sp>
    <dsp:sp modelId="{1893C5EE-7F7B-498C-BEE2-F22B360B4490}">
      <dsp:nvSpPr>
        <dsp:cNvPr id="0" name=""/>
        <dsp:cNvSpPr/>
      </dsp:nvSpPr>
      <dsp:spPr>
        <a:xfrm>
          <a:off x="571507" y="2714644"/>
          <a:ext cx="687771" cy="75307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126B80-2651-46B8-ACD0-7DB0E52A2B6F}">
      <dsp:nvSpPr>
        <dsp:cNvPr id="0" name=""/>
        <dsp:cNvSpPr/>
      </dsp:nvSpPr>
      <dsp:spPr>
        <a:xfrm>
          <a:off x="0" y="3761570"/>
          <a:ext cx="7786742" cy="879720"/>
        </a:xfrm>
        <a:prstGeom prst="roundRect">
          <a:avLst>
            <a:gd name="adj" fmla="val 10000"/>
          </a:avLst>
        </a:prstGeom>
        <a:solidFill>
          <a:schemeClr val="accent3">
            <a:hueOff val="11624607"/>
            <a:satOff val="-37145"/>
            <a:lumOff val="-9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kern="1200" dirty="0" smtClean="0"/>
            <a:t>Національна</a:t>
          </a:r>
          <a:endParaRPr lang="ru-RU" sz="4000" kern="1200" dirty="0"/>
        </a:p>
      </dsp:txBody>
      <dsp:txXfrm>
        <a:off x="1694067" y="3761570"/>
        <a:ext cx="6092674" cy="879720"/>
      </dsp:txXfrm>
    </dsp:sp>
    <dsp:sp modelId="{C1741B09-90A2-4CA7-8E00-AC96F6587BFD}">
      <dsp:nvSpPr>
        <dsp:cNvPr id="0" name=""/>
        <dsp:cNvSpPr/>
      </dsp:nvSpPr>
      <dsp:spPr>
        <a:xfrm>
          <a:off x="567879" y="3877116"/>
          <a:ext cx="695029" cy="64862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16661-32C5-475D-894C-226F0CDAA7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2705B-AAF7-457E-A43A-7CC19978F5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0D20FC1D-CE38-485F-9E2F-C48BD40F06F2}" type="slidenum">
              <a:rPr lang="ru-RU" smtClean="0"/>
              <a:pPr/>
              <a:t>22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geografiamozil2.jimdofree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Механічний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рух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населення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світу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та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України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456" y="6357934"/>
            <a:ext cx="6286544" cy="500066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dirty="0" smtClean="0"/>
              <a:t>Географія, 8 клас, вчитель: Галкіна Л.В.</a:t>
            </a:r>
            <a:endParaRPr lang="ru-RU" dirty="0"/>
          </a:p>
        </p:txBody>
      </p:sp>
      <p:pic>
        <p:nvPicPr>
          <p:cNvPr id="5" name="Рисунок 4" descr="1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7274" y="1857364"/>
            <a:ext cx="7561000" cy="450059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dirty="0" smtClean="0"/>
              <a:t>Політичні причини міграції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214422"/>
            <a:ext cx="7858180" cy="5643578"/>
          </a:xfrm>
        </p:spPr>
        <p:txBody>
          <a:bodyPr>
            <a:normAutofit fontScale="92500"/>
          </a:bodyPr>
          <a:lstStyle/>
          <a:p>
            <a:pPr marL="0" indent="360363" algn="just">
              <a:buNone/>
            </a:pP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війни</a:t>
            </a:r>
            <a:r>
              <a:rPr lang="ru-RU" dirty="0" smtClean="0"/>
              <a:t>, </a:t>
            </a:r>
            <a:r>
              <a:rPr lang="ru-RU" dirty="0" err="1" smtClean="0"/>
              <a:t>революції</a:t>
            </a:r>
            <a:r>
              <a:rPr lang="ru-RU" dirty="0" smtClean="0"/>
              <a:t>, </a:t>
            </a:r>
            <a:r>
              <a:rPr lang="ru-RU" dirty="0" err="1" smtClean="0"/>
              <a:t>зміни</a:t>
            </a:r>
            <a:r>
              <a:rPr lang="ru-RU" dirty="0" smtClean="0"/>
              <a:t> </a:t>
            </a:r>
            <a:r>
              <a:rPr lang="ru-RU" dirty="0" err="1" smtClean="0"/>
              <a:t>державних</a:t>
            </a:r>
            <a:r>
              <a:rPr lang="ru-RU" dirty="0" smtClean="0"/>
              <a:t> </a:t>
            </a:r>
            <a:r>
              <a:rPr lang="ru-RU" dirty="0" err="1" smtClean="0"/>
              <a:t>кордонів</a:t>
            </a:r>
            <a:r>
              <a:rPr lang="ru-RU" dirty="0" smtClean="0"/>
              <a:t> </a:t>
            </a:r>
            <a:r>
              <a:rPr lang="ru-RU" dirty="0" err="1" smtClean="0"/>
              <a:t>тощо</a:t>
            </a:r>
            <a:r>
              <a:rPr lang="ru-RU" dirty="0" smtClean="0"/>
              <a:t>. </a:t>
            </a:r>
            <a:r>
              <a:rPr lang="ru-RU" dirty="0" err="1" smtClean="0"/>
              <a:t>Активні</a:t>
            </a:r>
            <a:r>
              <a:rPr lang="ru-RU" dirty="0" smtClean="0"/>
              <a:t> </a:t>
            </a:r>
            <a:r>
              <a:rPr lang="ru-RU" dirty="0" err="1" smtClean="0"/>
              <a:t>міграційні</a:t>
            </a:r>
            <a:r>
              <a:rPr lang="ru-RU" dirty="0" smtClean="0"/>
              <a:t> потоки </a:t>
            </a:r>
            <a:r>
              <a:rPr lang="ru-RU" dirty="0" err="1" smtClean="0"/>
              <a:t>між</a:t>
            </a:r>
            <a:r>
              <a:rPr lang="ru-RU" dirty="0" smtClean="0"/>
              <a:t> </a:t>
            </a:r>
            <a:r>
              <a:rPr lang="ru-RU" dirty="0" err="1" smtClean="0"/>
              <a:t>німцями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поляками </a:t>
            </a:r>
            <a:r>
              <a:rPr lang="ru-RU" dirty="0" err="1" smtClean="0"/>
              <a:t>були</a:t>
            </a:r>
            <a:r>
              <a:rPr lang="ru-RU" dirty="0" smtClean="0"/>
              <a:t> </a:t>
            </a:r>
            <a:r>
              <a:rPr lang="ru-RU" dirty="0" err="1" smtClean="0"/>
              <a:t>спричинені</a:t>
            </a:r>
            <a:r>
              <a:rPr lang="ru-RU" dirty="0" smtClean="0"/>
              <a:t> </a:t>
            </a:r>
            <a:r>
              <a:rPr lang="ru-RU" dirty="0" err="1" smtClean="0"/>
              <a:t>наслідками</a:t>
            </a:r>
            <a:r>
              <a:rPr lang="ru-RU" dirty="0" smtClean="0"/>
              <a:t> </a:t>
            </a:r>
            <a:r>
              <a:rPr lang="ru-RU" dirty="0" err="1" smtClean="0"/>
              <a:t>Другої</a:t>
            </a:r>
            <a:r>
              <a:rPr lang="ru-RU" dirty="0" smtClean="0"/>
              <a:t> </a:t>
            </a:r>
            <a:r>
              <a:rPr lang="ru-RU" dirty="0" err="1" smtClean="0"/>
              <a:t>світової</a:t>
            </a:r>
            <a:r>
              <a:rPr lang="ru-RU" dirty="0" smtClean="0"/>
              <a:t> </a:t>
            </a:r>
            <a:r>
              <a:rPr lang="ru-RU" dirty="0" err="1" smtClean="0"/>
              <a:t>війни</a:t>
            </a:r>
            <a:r>
              <a:rPr lang="ru-RU" dirty="0" smtClean="0"/>
              <a:t>.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розпаду</a:t>
            </a:r>
            <a:r>
              <a:rPr lang="ru-RU" dirty="0" smtClean="0"/>
              <a:t> </a:t>
            </a:r>
            <a:r>
              <a:rPr lang="ru-RU" dirty="0" err="1" smtClean="0"/>
              <a:t>британської</a:t>
            </a:r>
            <a:r>
              <a:rPr lang="ru-RU" dirty="0" smtClean="0"/>
              <a:t>, </a:t>
            </a:r>
            <a:r>
              <a:rPr lang="ru-RU" dirty="0" err="1" smtClean="0"/>
              <a:t>французької</a:t>
            </a:r>
            <a:r>
              <a:rPr lang="ru-RU" dirty="0" smtClean="0"/>
              <a:t> та </a:t>
            </a:r>
            <a:r>
              <a:rPr lang="ru-RU" dirty="0" err="1" smtClean="0"/>
              <a:t>португальської</a:t>
            </a:r>
            <a:r>
              <a:rPr lang="ru-RU" dirty="0" smtClean="0"/>
              <a:t> </a:t>
            </a:r>
            <a:r>
              <a:rPr lang="ru-RU" dirty="0" err="1" smtClean="0"/>
              <a:t>колоніальних</a:t>
            </a:r>
            <a:r>
              <a:rPr lang="ru-RU" dirty="0" smtClean="0"/>
              <a:t> </a:t>
            </a:r>
            <a:r>
              <a:rPr lang="ru-RU" dirty="0" err="1" smtClean="0"/>
              <a:t>імперій</a:t>
            </a:r>
            <a:r>
              <a:rPr lang="ru-RU" dirty="0" smtClean="0"/>
              <a:t> </a:t>
            </a:r>
            <a:r>
              <a:rPr lang="ru-RU" dirty="0" err="1" smtClean="0"/>
              <a:t>повернулися</a:t>
            </a:r>
            <a:r>
              <a:rPr lang="ru-RU" dirty="0" smtClean="0"/>
              <a:t> на </a:t>
            </a:r>
            <a:r>
              <a:rPr lang="ru-RU" dirty="0" err="1" smtClean="0"/>
              <a:t>батьківщину</a:t>
            </a:r>
            <a:r>
              <a:rPr lang="ru-RU" dirty="0" smtClean="0"/>
              <a:t> </a:t>
            </a:r>
            <a:r>
              <a:rPr lang="ru-RU" dirty="0" err="1" smtClean="0"/>
              <a:t>колоністи</a:t>
            </a:r>
            <a:r>
              <a:rPr lang="ru-RU" dirty="0" smtClean="0"/>
              <a:t>. У 1990-х </a:t>
            </a:r>
            <a:r>
              <a:rPr lang="en-US" dirty="0" smtClean="0"/>
              <a:t>p</a:t>
            </a:r>
            <a:r>
              <a:rPr lang="ru-RU" dirty="0" err="1" smtClean="0"/>
              <a:t>оках</a:t>
            </a:r>
            <a:r>
              <a:rPr lang="ru-RU" dirty="0" smtClean="0"/>
              <a:t> </a:t>
            </a:r>
            <a:r>
              <a:rPr lang="ru-RU" dirty="0" err="1" smtClean="0"/>
              <a:t>найбільші</a:t>
            </a:r>
            <a:r>
              <a:rPr lang="ru-RU" dirty="0" smtClean="0"/>
              <a:t> потоки </a:t>
            </a:r>
            <a:r>
              <a:rPr lang="ru-RU" dirty="0" err="1" smtClean="0"/>
              <a:t>емігрантів</a:t>
            </a:r>
            <a:r>
              <a:rPr lang="ru-RU" dirty="0" smtClean="0"/>
              <a:t> </a:t>
            </a:r>
            <a:r>
              <a:rPr lang="ru-RU" dirty="0" err="1" smtClean="0"/>
              <a:t>спостерігалися</a:t>
            </a:r>
            <a:r>
              <a:rPr lang="ru-RU" dirty="0" smtClean="0"/>
              <a:t> на Балканах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громадянської</a:t>
            </a:r>
            <a:r>
              <a:rPr lang="ru-RU" dirty="0" smtClean="0"/>
              <a:t> </a:t>
            </a:r>
            <a:r>
              <a:rPr lang="ru-RU" dirty="0" err="1" smtClean="0"/>
              <a:t>війни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стала </a:t>
            </a:r>
            <a:r>
              <a:rPr lang="ru-RU" dirty="0" err="1" smtClean="0"/>
              <a:t>наслідком</a:t>
            </a:r>
            <a:r>
              <a:rPr lang="ru-RU" dirty="0" smtClean="0"/>
              <a:t> </a:t>
            </a:r>
            <a:r>
              <a:rPr lang="ru-RU" dirty="0" err="1" smtClean="0"/>
              <a:t>розпаду</a:t>
            </a:r>
            <a:r>
              <a:rPr lang="ru-RU" dirty="0" smtClean="0"/>
              <a:t> </a:t>
            </a:r>
            <a:r>
              <a:rPr lang="ru-RU" dirty="0" err="1" smtClean="0"/>
              <a:t>Югославії</a:t>
            </a:r>
            <a:r>
              <a:rPr lang="ru-RU" dirty="0" smtClean="0"/>
              <a:t> на низку держав. </a:t>
            </a:r>
            <a:r>
              <a:rPr lang="ru-RU" dirty="0" err="1" smtClean="0"/>
              <a:t>Ці</a:t>
            </a:r>
            <a:r>
              <a:rPr lang="ru-RU" dirty="0" smtClean="0"/>
              <a:t> </a:t>
            </a:r>
            <a:r>
              <a:rPr lang="ru-RU" dirty="0" err="1" smtClean="0"/>
              <a:t>території</a:t>
            </a:r>
            <a:r>
              <a:rPr lang="ru-RU" dirty="0" smtClean="0"/>
              <a:t> </a:t>
            </a:r>
            <a:r>
              <a:rPr lang="ru-RU" dirty="0" err="1" smtClean="0"/>
              <a:t>залишили</a:t>
            </a:r>
            <a:r>
              <a:rPr lang="ru-RU" dirty="0" smtClean="0"/>
              <a:t> </a:t>
            </a:r>
            <a:r>
              <a:rPr lang="ru-RU" dirty="0" err="1" smtClean="0"/>
              <a:t>понад</a:t>
            </a:r>
            <a:r>
              <a:rPr lang="ru-RU" dirty="0" smtClean="0"/>
              <a:t> 2,5 </a:t>
            </a:r>
            <a:r>
              <a:rPr lang="ru-RU" dirty="0" err="1" smtClean="0"/>
              <a:t>млн</a:t>
            </a:r>
            <a:r>
              <a:rPr lang="ru-RU" dirty="0" smtClean="0"/>
              <a:t> </a:t>
            </a:r>
            <a:r>
              <a:rPr lang="ru-RU" dirty="0" err="1" smtClean="0"/>
              <a:t>біженців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dirty="0" smtClean="0"/>
              <a:t>Релігійні причини міграції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214422"/>
            <a:ext cx="7858180" cy="5643578"/>
          </a:xfrm>
        </p:spPr>
        <p:txBody>
          <a:bodyPr>
            <a:normAutofit lnSpcReduction="10000"/>
          </a:bodyPr>
          <a:lstStyle/>
          <a:p>
            <a:pPr marL="0" indent="360363" algn="just">
              <a:buNone/>
            </a:pPr>
            <a:r>
              <a:rPr lang="ru-RU" dirty="0" err="1" smtClean="0"/>
              <a:t>Релігійні</a:t>
            </a:r>
            <a:r>
              <a:rPr lang="ru-RU" dirty="0" smtClean="0"/>
              <a:t> </a:t>
            </a:r>
            <a:r>
              <a:rPr lang="ru-RU" dirty="0" err="1" smtClean="0"/>
              <a:t>міграції</a:t>
            </a:r>
            <a:r>
              <a:rPr lang="ru-RU" dirty="0" smtClean="0"/>
              <a:t> </a:t>
            </a:r>
            <a:r>
              <a:rPr lang="ru-RU" dirty="0" err="1" smtClean="0"/>
              <a:t>можуть</a:t>
            </a:r>
            <a:r>
              <a:rPr lang="ru-RU" dirty="0" smtClean="0"/>
              <a:t> </a:t>
            </a:r>
            <a:r>
              <a:rPr lang="ru-RU" dirty="0" err="1" smtClean="0"/>
              <a:t>мати</a:t>
            </a:r>
            <a:r>
              <a:rPr lang="ru-RU" dirty="0" smtClean="0"/>
              <a:t> </a:t>
            </a:r>
            <a:r>
              <a:rPr lang="ru-RU" dirty="0" err="1" smtClean="0"/>
              <a:t>тимчасовий</a:t>
            </a:r>
            <a:r>
              <a:rPr lang="ru-RU" dirty="0" smtClean="0"/>
              <a:t> (</a:t>
            </a:r>
            <a:r>
              <a:rPr lang="ru-RU" dirty="0" err="1" smtClean="0"/>
              <a:t>наприклад</a:t>
            </a:r>
            <a:r>
              <a:rPr lang="ru-RU" dirty="0" smtClean="0"/>
              <a:t>, </a:t>
            </a:r>
            <a:r>
              <a:rPr lang="ru-RU" dirty="0" err="1" smtClean="0"/>
              <a:t>паломництво</a:t>
            </a:r>
            <a:r>
              <a:rPr lang="ru-RU" dirty="0" smtClean="0"/>
              <a:t> до </a:t>
            </a:r>
            <a:r>
              <a:rPr lang="ru-RU" dirty="0" err="1" smtClean="0"/>
              <a:t>святинь</a:t>
            </a:r>
            <a:r>
              <a:rPr lang="ru-RU" dirty="0" smtClean="0"/>
              <a:t>)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постійний</a:t>
            </a:r>
            <a:r>
              <a:rPr lang="ru-RU" dirty="0" smtClean="0"/>
              <a:t> характер.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розпаду</a:t>
            </a:r>
            <a:r>
              <a:rPr lang="ru-RU" dirty="0" smtClean="0"/>
              <a:t> </a:t>
            </a:r>
            <a:r>
              <a:rPr lang="ru-RU" dirty="0" err="1" smtClean="0"/>
              <a:t>Британської</a:t>
            </a:r>
            <a:r>
              <a:rPr lang="ru-RU" dirty="0" smtClean="0"/>
              <a:t> </a:t>
            </a:r>
            <a:r>
              <a:rPr lang="ru-RU" dirty="0" err="1" smtClean="0"/>
              <a:t>Індії</a:t>
            </a:r>
            <a:r>
              <a:rPr lang="ru-RU" dirty="0" smtClean="0"/>
              <a:t> на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території</a:t>
            </a:r>
            <a:r>
              <a:rPr lang="ru-RU" dirty="0" smtClean="0"/>
              <a:t> </a:t>
            </a:r>
            <a:r>
              <a:rPr lang="ru-RU" dirty="0" err="1" smtClean="0"/>
              <a:t>утворилися</a:t>
            </a:r>
            <a:r>
              <a:rPr lang="ru-RU" dirty="0" smtClean="0"/>
              <a:t> </a:t>
            </a:r>
            <a:r>
              <a:rPr lang="ru-RU" dirty="0" err="1" smtClean="0"/>
              <a:t>дві</a:t>
            </a:r>
            <a:r>
              <a:rPr lang="ru-RU" dirty="0" smtClean="0"/>
              <a:t> </a:t>
            </a:r>
            <a:r>
              <a:rPr lang="ru-RU" dirty="0" err="1" smtClean="0"/>
              <a:t>держави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сповідують</a:t>
            </a:r>
            <a:r>
              <a:rPr lang="ru-RU" dirty="0" smtClean="0"/>
              <a:t> </a:t>
            </a:r>
            <a:r>
              <a:rPr lang="ru-RU" dirty="0" err="1" smtClean="0"/>
              <a:t>різні</a:t>
            </a:r>
            <a:r>
              <a:rPr lang="ru-RU" dirty="0" smtClean="0"/>
              <a:t> </a:t>
            </a:r>
            <a:r>
              <a:rPr lang="ru-RU" dirty="0" err="1" smtClean="0"/>
              <a:t>релігії</a:t>
            </a:r>
            <a:r>
              <a:rPr lang="ru-RU" dirty="0" smtClean="0"/>
              <a:t>: </a:t>
            </a:r>
            <a:r>
              <a:rPr lang="ru-RU" dirty="0" err="1" smtClean="0"/>
              <a:t>Індія</a:t>
            </a:r>
            <a:r>
              <a:rPr lang="ru-RU" dirty="0" smtClean="0"/>
              <a:t>, де </a:t>
            </a:r>
            <a:r>
              <a:rPr lang="ru-RU" dirty="0" err="1" smtClean="0"/>
              <a:t>переважають</a:t>
            </a:r>
            <a:r>
              <a:rPr lang="ru-RU" dirty="0" smtClean="0"/>
              <a:t> </a:t>
            </a:r>
            <a:r>
              <a:rPr lang="ru-RU" dirty="0" err="1" smtClean="0"/>
              <a:t>індуїсти</a:t>
            </a:r>
            <a:r>
              <a:rPr lang="ru-RU" dirty="0" smtClean="0"/>
              <a:t>, </a:t>
            </a:r>
            <a:r>
              <a:rPr lang="ru-RU" dirty="0" err="1" smtClean="0"/>
              <a:t>і</a:t>
            </a:r>
            <a:r>
              <a:rPr lang="ru-RU" dirty="0" smtClean="0"/>
              <a:t> Пакистан, де державною </a:t>
            </a:r>
            <a:r>
              <a:rPr lang="ru-RU" dirty="0" err="1" smtClean="0"/>
              <a:t>релігією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мусульманство (</a:t>
            </a:r>
            <a:r>
              <a:rPr lang="ru-RU" dirty="0" err="1" smtClean="0"/>
              <a:t>іслам</a:t>
            </a:r>
            <a:r>
              <a:rPr lang="ru-RU" dirty="0" smtClean="0"/>
              <a:t>). Через </a:t>
            </a:r>
            <a:r>
              <a:rPr lang="ru-RU" dirty="0" err="1" smtClean="0"/>
              <a:t>релігійне</a:t>
            </a:r>
            <a:r>
              <a:rPr lang="ru-RU" dirty="0" smtClean="0"/>
              <a:t> </a:t>
            </a:r>
            <a:r>
              <a:rPr lang="ru-RU" dirty="0" err="1" smtClean="0"/>
              <a:t>несприйняття</a:t>
            </a:r>
            <a:r>
              <a:rPr lang="ru-RU" dirty="0" smtClean="0"/>
              <a:t> один одного </a:t>
            </a:r>
            <a:r>
              <a:rPr lang="ru-RU" dirty="0" err="1" smtClean="0"/>
              <a:t>почалися</a:t>
            </a:r>
            <a:r>
              <a:rPr lang="ru-RU" dirty="0" smtClean="0"/>
              <a:t> </a:t>
            </a:r>
            <a:r>
              <a:rPr lang="ru-RU" dirty="0" err="1" smtClean="0"/>
              <a:t>міграційні</a:t>
            </a:r>
            <a:r>
              <a:rPr lang="ru-RU" dirty="0" smtClean="0"/>
              <a:t> потоки мусульман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Індії</a:t>
            </a:r>
            <a:r>
              <a:rPr lang="ru-RU" dirty="0" smtClean="0"/>
              <a:t> до Пакистану, а </a:t>
            </a:r>
            <a:r>
              <a:rPr lang="ru-RU" dirty="0" err="1" smtClean="0"/>
              <a:t>індуїстів</a:t>
            </a:r>
            <a:r>
              <a:rPr lang="ru-RU" dirty="0" smtClean="0"/>
              <a:t> – у </a:t>
            </a:r>
            <a:r>
              <a:rPr lang="ru-RU" dirty="0" err="1" smtClean="0"/>
              <a:t>зворотному</a:t>
            </a:r>
            <a:r>
              <a:rPr lang="ru-RU" dirty="0" smtClean="0"/>
              <a:t> </a:t>
            </a:r>
            <a:r>
              <a:rPr lang="ru-RU" dirty="0" err="1" smtClean="0"/>
              <a:t>напрямку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тривають</a:t>
            </a:r>
            <a:r>
              <a:rPr lang="ru-RU" dirty="0" smtClean="0"/>
              <a:t> </a:t>
            </a:r>
            <a:r>
              <a:rPr lang="ru-RU" dirty="0" err="1" smtClean="0"/>
              <a:t>донині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142852"/>
            <a:ext cx="8143900" cy="1071570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Національні та екологічні причини міграції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214422"/>
            <a:ext cx="7858180" cy="5429288"/>
          </a:xfrm>
        </p:spPr>
        <p:txBody>
          <a:bodyPr>
            <a:normAutofit fontScale="92500"/>
          </a:bodyPr>
          <a:lstStyle/>
          <a:p>
            <a:pPr marL="0" indent="360363" algn="just">
              <a:buNone/>
            </a:pPr>
            <a:r>
              <a:rPr lang="ru-RU" dirty="0" err="1" smtClean="0"/>
              <a:t>Трапляються</a:t>
            </a:r>
            <a:r>
              <a:rPr lang="ru-RU" dirty="0" smtClean="0"/>
              <a:t> </a:t>
            </a:r>
            <a:r>
              <a:rPr lang="ru-RU" dirty="0" err="1" smtClean="0"/>
              <a:t>міграції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мають</a:t>
            </a:r>
            <a:r>
              <a:rPr lang="ru-RU" dirty="0" smtClean="0"/>
              <a:t> </a:t>
            </a:r>
            <a:r>
              <a:rPr lang="ru-RU" b="1" dirty="0" err="1" smtClean="0"/>
              <a:t>національне</a:t>
            </a:r>
            <a:r>
              <a:rPr lang="ru-RU" b="1" dirty="0" smtClean="0"/>
              <a:t> </a:t>
            </a:r>
            <a:r>
              <a:rPr lang="ru-RU" b="1" dirty="0" err="1" smtClean="0"/>
              <a:t>підґрунтя</a:t>
            </a:r>
            <a:r>
              <a:rPr lang="ru-RU" dirty="0" smtClean="0"/>
              <a:t>. Так, коли у 1948 р. </a:t>
            </a:r>
            <a:r>
              <a:rPr lang="ru-RU" dirty="0" err="1" smtClean="0"/>
              <a:t>було</a:t>
            </a:r>
            <a:r>
              <a:rPr lang="ru-RU" dirty="0" smtClean="0"/>
              <a:t> створено державу </a:t>
            </a:r>
            <a:r>
              <a:rPr lang="ru-RU" dirty="0" err="1" smtClean="0"/>
              <a:t>Ізраїль</a:t>
            </a:r>
            <a:r>
              <a:rPr lang="ru-RU" dirty="0" smtClean="0"/>
              <a:t>, </a:t>
            </a:r>
            <a:r>
              <a:rPr lang="ru-RU" dirty="0" err="1" smtClean="0"/>
              <a:t>туди</a:t>
            </a:r>
            <a:r>
              <a:rPr lang="ru-RU" dirty="0" smtClean="0"/>
              <a:t> </a:t>
            </a:r>
            <a:r>
              <a:rPr lang="ru-RU" dirty="0" err="1" smtClean="0"/>
              <a:t>тільки</a:t>
            </a:r>
            <a:r>
              <a:rPr lang="ru-RU" dirty="0" smtClean="0"/>
              <a:t> за перших </a:t>
            </a:r>
            <a:r>
              <a:rPr lang="ru-RU" dirty="0" err="1" smtClean="0"/>
              <a:t>чотири</a:t>
            </a:r>
            <a:r>
              <a:rPr lang="ru-RU" dirty="0" smtClean="0"/>
              <a:t> роки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існування</a:t>
            </a:r>
            <a:r>
              <a:rPr lang="ru-RU" dirty="0" smtClean="0"/>
              <a:t> </a:t>
            </a:r>
            <a:r>
              <a:rPr lang="ru-RU" dirty="0" err="1" smtClean="0"/>
              <a:t>прибуло</a:t>
            </a:r>
            <a:r>
              <a:rPr lang="ru-RU" dirty="0" smtClean="0"/>
              <a:t> 700 тис. </a:t>
            </a:r>
            <a:r>
              <a:rPr lang="ru-RU" dirty="0" err="1" smtClean="0"/>
              <a:t>іммігрантів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країн</a:t>
            </a:r>
            <a:r>
              <a:rPr lang="ru-RU" dirty="0" smtClean="0"/>
              <a:t> </a:t>
            </a:r>
            <a:r>
              <a:rPr lang="ru-RU" dirty="0" err="1" smtClean="0"/>
              <a:t>Європи</a:t>
            </a:r>
            <a:r>
              <a:rPr lang="ru-RU" dirty="0" smtClean="0"/>
              <a:t>, </a:t>
            </a:r>
            <a:r>
              <a:rPr lang="ru-RU" dirty="0" err="1" smtClean="0"/>
              <a:t>Азії</a:t>
            </a:r>
            <a:r>
              <a:rPr lang="ru-RU" dirty="0" smtClean="0"/>
              <a:t>, Африки. </a:t>
            </a:r>
          </a:p>
          <a:p>
            <a:pPr marL="0" indent="360363" algn="just">
              <a:buNone/>
            </a:pPr>
            <a:r>
              <a:rPr lang="ru-RU" dirty="0" err="1" smtClean="0"/>
              <a:t>Останнім</a:t>
            </a:r>
            <a:r>
              <a:rPr lang="ru-RU" dirty="0" smtClean="0"/>
              <a:t> часом до причин </a:t>
            </a:r>
            <a:r>
              <a:rPr lang="ru-RU" dirty="0" err="1" smtClean="0"/>
              <a:t>міграцій</a:t>
            </a:r>
            <a:r>
              <a:rPr lang="ru-RU" dirty="0" smtClean="0"/>
              <a:t> </a:t>
            </a:r>
            <a:r>
              <a:rPr lang="ru-RU" dirty="0" err="1" smtClean="0"/>
              <a:t>додалася</a:t>
            </a:r>
            <a:r>
              <a:rPr lang="ru-RU" dirty="0" smtClean="0"/>
              <a:t> </a:t>
            </a:r>
            <a:r>
              <a:rPr lang="ru-RU" dirty="0" err="1" smtClean="0"/>
              <a:t>ще</a:t>
            </a:r>
            <a:r>
              <a:rPr lang="ru-RU" dirty="0" smtClean="0"/>
              <a:t> одна – </a:t>
            </a:r>
            <a:r>
              <a:rPr lang="ru-RU" b="1" dirty="0" err="1" smtClean="0"/>
              <a:t>екологічна</a:t>
            </a:r>
            <a:r>
              <a:rPr lang="ru-RU" dirty="0" smtClean="0"/>
              <a:t>. Люди </a:t>
            </a:r>
            <a:r>
              <a:rPr lang="ru-RU" dirty="0" err="1" smtClean="0"/>
              <a:t>залишають</a:t>
            </a:r>
            <a:r>
              <a:rPr lang="ru-RU" dirty="0" smtClean="0"/>
              <a:t> </a:t>
            </a:r>
            <a:r>
              <a:rPr lang="ru-RU" dirty="0" err="1" smtClean="0"/>
              <a:t>райони</a:t>
            </a:r>
            <a:r>
              <a:rPr lang="ru-RU" dirty="0" smtClean="0"/>
              <a:t> </a:t>
            </a:r>
            <a:r>
              <a:rPr lang="ru-RU" dirty="0" err="1" smtClean="0"/>
              <a:t>екологічних</a:t>
            </a:r>
            <a:r>
              <a:rPr lang="ru-RU" dirty="0" smtClean="0"/>
              <a:t> катастроф, де </a:t>
            </a:r>
            <a:r>
              <a:rPr lang="ru-RU" dirty="0" err="1" smtClean="0"/>
              <a:t>існує</a:t>
            </a:r>
            <a:r>
              <a:rPr lang="ru-RU" dirty="0" smtClean="0"/>
              <a:t> </a:t>
            </a:r>
            <a:r>
              <a:rPr lang="ru-RU" dirty="0" err="1" smtClean="0"/>
              <a:t>загроза</a:t>
            </a:r>
            <a:r>
              <a:rPr lang="ru-RU" dirty="0" smtClean="0"/>
              <a:t> для </a:t>
            </a:r>
            <a:r>
              <a:rPr lang="ru-RU" dirty="0" err="1" smtClean="0"/>
              <a:t>їхнього</a:t>
            </a:r>
            <a:r>
              <a:rPr lang="ru-RU" dirty="0" smtClean="0"/>
              <a:t> </a:t>
            </a:r>
            <a:r>
              <a:rPr lang="ru-RU" dirty="0" err="1" smtClean="0"/>
              <a:t>здоров’я</a:t>
            </a:r>
            <a:r>
              <a:rPr lang="ru-RU" dirty="0" smtClean="0"/>
              <a:t> та </a:t>
            </a:r>
            <a:r>
              <a:rPr lang="ru-RU" dirty="0" err="1" smtClean="0"/>
              <a:t>життя</a:t>
            </a:r>
            <a:r>
              <a:rPr lang="ru-RU" dirty="0" smtClean="0"/>
              <a:t>,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переселяються</a:t>
            </a:r>
            <a:r>
              <a:rPr lang="ru-RU" dirty="0" smtClean="0"/>
              <a:t> в </a:t>
            </a:r>
            <a:r>
              <a:rPr lang="ru-RU" dirty="0" err="1" smtClean="0"/>
              <a:t>екологічно</a:t>
            </a:r>
            <a:r>
              <a:rPr lang="ru-RU" dirty="0" smtClean="0"/>
              <a:t> </a:t>
            </a:r>
            <a:r>
              <a:rPr lang="ru-RU" dirty="0" err="1" smtClean="0"/>
              <a:t>безпечніші</a:t>
            </a:r>
            <a:r>
              <a:rPr lang="ru-RU" dirty="0" smtClean="0"/>
              <a:t> </a:t>
            </a:r>
            <a:r>
              <a:rPr lang="ru-RU" dirty="0" err="1" smtClean="0"/>
              <a:t>умови</a:t>
            </a:r>
            <a:r>
              <a:rPr lang="ru-RU" dirty="0" smtClean="0"/>
              <a:t>. Так </a:t>
            </a:r>
            <a:r>
              <a:rPr lang="ru-RU" dirty="0" err="1" smtClean="0"/>
              <a:t>сталося</a:t>
            </a:r>
            <a:r>
              <a:rPr lang="ru-RU" dirty="0" smtClean="0"/>
              <a:t>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катастрофи</a:t>
            </a:r>
            <a:r>
              <a:rPr lang="ru-RU" dirty="0" smtClean="0"/>
              <a:t> на ЧАЕС. 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1071538" y="157112"/>
            <a:ext cx="7858180" cy="76944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uk-UA" sz="4400" dirty="0" smtClean="0"/>
              <a:t>Основні  райони міграції</a:t>
            </a:r>
            <a:endParaRPr lang="ru-RU" sz="44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214414" y="1214422"/>
          <a:ext cx="7643866" cy="51511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4429156"/>
                <a:gridCol w="3214710"/>
              </a:tblGrid>
              <a:tr h="408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dirty="0" smtClean="0"/>
                        <a:t>Основні райони еміграції</a:t>
                      </a:r>
                      <a:endParaRPr lang="ru-R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dirty="0" smtClean="0"/>
                        <a:t>Основні райони  імміграції</a:t>
                      </a:r>
                    </a:p>
                  </a:txBody>
                  <a:tcPr anchor="ctr"/>
                </a:tc>
              </a:tr>
              <a:tr h="408777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Мексика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Перу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Уругвай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Парагвай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Північна і Західна Африка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Індія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Туреччина 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Китай 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Таїланд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Канада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США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Австралія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Нова-Зеландія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Аргентина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Західна</a:t>
                      </a:r>
                      <a:r>
                        <a:rPr lang="uk-UA" sz="2800" baseline="0" dirty="0" smtClean="0"/>
                        <a:t> Європа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baseline="0" dirty="0" smtClean="0"/>
                        <a:t>Японія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6215" r="4123"/>
          <a:stretch>
            <a:fillRect/>
          </a:stretch>
        </p:blipFill>
        <p:spPr bwMode="auto">
          <a:xfrm>
            <a:off x="0" y="-61446"/>
            <a:ext cx="9144000" cy="6919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357950" y="0"/>
            <a:ext cx="235745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dirty="0" smtClean="0"/>
              <a:t>Підручник ст.207</a:t>
            </a:r>
            <a:endParaRPr lang="ru-RU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071498"/>
            <a:ext cx="8072494" cy="578650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441325" algn="just">
              <a:spcBef>
                <a:spcPts val="0"/>
              </a:spcBef>
              <a:buNone/>
            </a:pPr>
            <a:r>
              <a:rPr lang="ru-RU" sz="2800" dirty="0" smtClean="0"/>
              <a:t>В </a:t>
            </a:r>
            <a:r>
              <a:rPr lang="ru-RU" sz="2800" dirty="0" err="1" smtClean="0"/>
              <a:t>Україні</a:t>
            </a:r>
            <a:r>
              <a:rPr lang="ru-RU" sz="2800" dirty="0" smtClean="0"/>
              <a:t> </a:t>
            </a:r>
            <a:r>
              <a:rPr lang="ru-RU" sz="2800" dirty="0" err="1" smtClean="0"/>
              <a:t>спостерігається</a:t>
            </a:r>
            <a:r>
              <a:rPr lang="ru-RU" sz="2800" dirty="0" smtClean="0"/>
              <a:t> </a:t>
            </a:r>
            <a:r>
              <a:rPr lang="ru-RU" sz="2800" b="1" dirty="0" err="1" smtClean="0"/>
              <a:t>негативне</a:t>
            </a:r>
            <a:r>
              <a:rPr lang="ru-RU" sz="2800" b="1" dirty="0" smtClean="0"/>
              <a:t> сальдо </a:t>
            </a:r>
            <a:r>
              <a:rPr lang="ru-RU" sz="2800" b="1" dirty="0" err="1" smtClean="0"/>
              <a:t>міграцій</a:t>
            </a:r>
            <a:r>
              <a:rPr lang="ru-RU" sz="2800" dirty="0" smtClean="0"/>
              <a:t>. </a:t>
            </a:r>
            <a:r>
              <a:rPr lang="ru-RU" sz="2800" dirty="0" err="1" smtClean="0"/>
              <a:t>Нині</a:t>
            </a:r>
            <a:r>
              <a:rPr lang="ru-RU" sz="2800" dirty="0" smtClean="0"/>
              <a:t> за </a:t>
            </a:r>
            <a:r>
              <a:rPr lang="ru-RU" sz="2800" dirty="0" err="1" smtClean="0"/>
              <a:t>рахунок</a:t>
            </a:r>
            <a:r>
              <a:rPr lang="ru-RU" sz="2800" dirty="0" smtClean="0"/>
              <a:t> </a:t>
            </a:r>
            <a:r>
              <a:rPr lang="ru-RU" sz="2800" dirty="0" err="1" smtClean="0"/>
              <a:t>цього</a:t>
            </a:r>
            <a:r>
              <a:rPr lang="ru-RU" sz="2800" dirty="0" smtClean="0"/>
              <a:t> вона </a:t>
            </a:r>
            <a:r>
              <a:rPr lang="ru-RU" sz="2800" dirty="0" err="1" smtClean="0"/>
              <a:t>щороку</a:t>
            </a:r>
            <a:r>
              <a:rPr lang="ru-RU" sz="2800" dirty="0" smtClean="0"/>
              <a:t> </a:t>
            </a:r>
            <a:r>
              <a:rPr lang="ru-RU" sz="2800" dirty="0" err="1" smtClean="0"/>
              <a:t>втрачає</a:t>
            </a:r>
            <a:r>
              <a:rPr lang="ru-RU" sz="2800" dirty="0" smtClean="0"/>
              <a:t> </a:t>
            </a:r>
            <a:r>
              <a:rPr lang="ru-RU" sz="2800" dirty="0" err="1" smtClean="0"/>
              <a:t>понад</a:t>
            </a:r>
            <a:r>
              <a:rPr lang="ru-RU" sz="2800" dirty="0" smtClean="0"/>
              <a:t> 20 тис. </a:t>
            </a:r>
            <a:r>
              <a:rPr lang="ru-RU" sz="2800" dirty="0" err="1" smtClean="0"/>
              <a:t>осіб</a:t>
            </a:r>
            <a:r>
              <a:rPr lang="ru-RU" sz="2800" dirty="0" smtClean="0"/>
              <a:t>. </a:t>
            </a:r>
            <a:r>
              <a:rPr lang="ru-RU" sz="2800" dirty="0" err="1" smtClean="0"/>
              <a:t>Причому</a:t>
            </a:r>
            <a:r>
              <a:rPr lang="ru-RU" sz="2800" dirty="0" smtClean="0"/>
              <a:t> </a:t>
            </a:r>
            <a:r>
              <a:rPr lang="ru-RU" sz="2800" dirty="0" err="1" smtClean="0"/>
              <a:t>від’їжджають</a:t>
            </a:r>
            <a:r>
              <a:rPr lang="ru-RU" sz="2800" dirty="0" smtClean="0"/>
              <a:t> </a:t>
            </a:r>
            <a:r>
              <a:rPr lang="ru-RU" sz="2800" dirty="0" err="1" smtClean="0"/>
              <a:t>переважно</a:t>
            </a:r>
            <a:r>
              <a:rPr lang="ru-RU" sz="2800" dirty="0" smtClean="0"/>
              <a:t> </a:t>
            </a:r>
            <a:r>
              <a:rPr lang="ru-RU" sz="2800" dirty="0" err="1" smtClean="0"/>
              <a:t>кваліфіковані</a:t>
            </a:r>
            <a:r>
              <a:rPr lang="ru-RU" sz="2800" dirty="0" smtClean="0"/>
              <a:t> </a:t>
            </a:r>
            <a:r>
              <a:rPr lang="ru-RU" sz="2800" dirty="0" err="1" smtClean="0"/>
              <a:t>робітники</a:t>
            </a:r>
            <a:r>
              <a:rPr lang="ru-RU" sz="2800" dirty="0" smtClean="0"/>
              <a:t> та </a:t>
            </a:r>
            <a:r>
              <a:rPr lang="ru-RU" sz="2800" dirty="0" err="1" smtClean="0"/>
              <a:t>науковці</a:t>
            </a:r>
            <a:r>
              <a:rPr lang="ru-RU" sz="2800" dirty="0" smtClean="0"/>
              <a:t>, а </a:t>
            </a:r>
            <a:r>
              <a:rPr lang="ru-RU" sz="2800" dirty="0" err="1" smtClean="0"/>
              <a:t>прибувають</a:t>
            </a:r>
            <a:r>
              <a:rPr lang="ru-RU" sz="2800" dirty="0" smtClean="0"/>
              <a:t> </a:t>
            </a:r>
            <a:r>
              <a:rPr lang="ru-RU" sz="2800" dirty="0" err="1" smtClean="0"/>
              <a:t>біженці</a:t>
            </a:r>
            <a:r>
              <a:rPr lang="ru-RU" sz="2800" dirty="0" smtClean="0"/>
              <a:t> </a:t>
            </a:r>
            <a:r>
              <a:rPr lang="ru-RU" sz="2800" dirty="0" err="1" smtClean="0"/>
              <a:t>й</a:t>
            </a:r>
            <a:r>
              <a:rPr lang="ru-RU" sz="2800" dirty="0" smtClean="0"/>
              <a:t> </a:t>
            </a:r>
            <a:r>
              <a:rPr lang="ru-RU" sz="2800" dirty="0" err="1" smtClean="0"/>
              <a:t>переселенці</a:t>
            </a:r>
            <a:r>
              <a:rPr lang="ru-RU" sz="2800" dirty="0" smtClean="0"/>
              <a:t>. </a:t>
            </a:r>
            <a:r>
              <a:rPr lang="ru-RU" sz="2800" dirty="0" err="1" smtClean="0"/>
              <a:t>Найбільше</a:t>
            </a:r>
            <a:r>
              <a:rPr lang="ru-RU" sz="2800" dirty="0" smtClean="0"/>
              <a:t> людей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України</a:t>
            </a:r>
            <a:r>
              <a:rPr lang="ru-RU" sz="2800" dirty="0" smtClean="0"/>
              <a:t> </a:t>
            </a:r>
            <a:r>
              <a:rPr lang="ru-RU" sz="2800" dirty="0" err="1" smtClean="0"/>
              <a:t>емігрували</a:t>
            </a:r>
            <a:r>
              <a:rPr lang="ru-RU" sz="2800" dirty="0" smtClean="0"/>
              <a:t> до США, </a:t>
            </a:r>
            <a:r>
              <a:rPr lang="ru-RU" sz="2800" dirty="0" err="1" smtClean="0"/>
              <a:t>Німеччини</a:t>
            </a:r>
            <a:r>
              <a:rPr lang="ru-RU" sz="2800" dirty="0" smtClean="0"/>
              <a:t>, </a:t>
            </a:r>
            <a:r>
              <a:rPr lang="ru-RU" sz="2800" dirty="0" err="1" smtClean="0"/>
              <a:t>Канади</a:t>
            </a:r>
            <a:r>
              <a:rPr lang="ru-RU" sz="2800" dirty="0" smtClean="0"/>
              <a:t>, </a:t>
            </a:r>
            <a:r>
              <a:rPr lang="ru-RU" sz="2800" dirty="0" err="1" smtClean="0"/>
              <a:t>Ізраїлю</a:t>
            </a:r>
            <a:r>
              <a:rPr lang="ru-RU" sz="2800" dirty="0" smtClean="0"/>
              <a:t>. </a:t>
            </a:r>
            <a:r>
              <a:rPr lang="ru-RU" sz="2800" dirty="0" err="1" smtClean="0"/>
              <a:t>Іммігрують</a:t>
            </a:r>
            <a:r>
              <a:rPr lang="ru-RU" sz="2800" dirty="0" smtClean="0"/>
              <a:t> </a:t>
            </a:r>
            <a:r>
              <a:rPr lang="ru-RU" sz="2800" dirty="0" err="1" smtClean="0"/>
              <a:t>переважно</a:t>
            </a:r>
            <a:r>
              <a:rPr lang="ru-RU" sz="2800" dirty="0" smtClean="0"/>
              <a:t> </a:t>
            </a:r>
            <a:r>
              <a:rPr lang="ru-RU" sz="2800" dirty="0" err="1" smtClean="0"/>
              <a:t>вихідці</a:t>
            </a:r>
            <a:r>
              <a:rPr lang="ru-RU" sz="2800" dirty="0" smtClean="0"/>
              <a:t> </a:t>
            </a:r>
            <a:r>
              <a:rPr lang="ru-RU" sz="2800" dirty="0" err="1" smtClean="0"/>
              <a:t>з</a:t>
            </a:r>
            <a:r>
              <a:rPr lang="ru-RU" sz="2800" dirty="0" smtClean="0"/>
              <a:t> Кавказу, </a:t>
            </a:r>
            <a:r>
              <a:rPr lang="ru-RU" sz="2800" dirty="0" err="1" smtClean="0"/>
              <a:t>країн</a:t>
            </a:r>
            <a:r>
              <a:rPr lang="ru-RU" sz="2800" dirty="0" smtClean="0"/>
              <a:t> </a:t>
            </a:r>
            <a:r>
              <a:rPr lang="ru-RU" sz="2800" dirty="0" err="1" smtClean="0"/>
              <a:t>Центральної</a:t>
            </a:r>
            <a:r>
              <a:rPr lang="ru-RU" sz="2800" dirty="0" smtClean="0"/>
              <a:t> та </a:t>
            </a:r>
            <a:r>
              <a:rPr lang="ru-RU" sz="2800" dirty="0" err="1" smtClean="0"/>
              <a:t>Східної</a:t>
            </a:r>
            <a:r>
              <a:rPr lang="ru-RU" sz="2800" dirty="0" smtClean="0"/>
              <a:t> </a:t>
            </a:r>
            <a:r>
              <a:rPr lang="ru-RU" sz="2800" dirty="0" err="1" smtClean="0"/>
              <a:t>Азії</a:t>
            </a:r>
            <a:r>
              <a:rPr lang="ru-RU" sz="2800" dirty="0" smtClean="0"/>
              <a:t>, </a:t>
            </a:r>
            <a:r>
              <a:rPr lang="ru-RU" sz="2800" dirty="0" err="1" smtClean="0"/>
              <a:t>Молдови</a:t>
            </a:r>
            <a:r>
              <a:rPr lang="ru-RU" sz="2800" dirty="0" smtClean="0"/>
              <a:t>. </a:t>
            </a:r>
            <a:r>
              <a:rPr lang="ru-RU" sz="2800" dirty="0" err="1" smtClean="0"/>
              <a:t>Серед</a:t>
            </a:r>
            <a:r>
              <a:rPr lang="ru-RU" sz="2800" dirty="0" smtClean="0"/>
              <a:t> них </a:t>
            </a:r>
            <a:r>
              <a:rPr lang="ru-RU" sz="2800" dirty="0" err="1" smtClean="0"/>
              <a:t>є</a:t>
            </a:r>
            <a:r>
              <a:rPr lang="ru-RU" sz="2800" dirty="0" smtClean="0"/>
              <a:t> </a:t>
            </a:r>
            <a:r>
              <a:rPr lang="ru-RU" sz="2800" dirty="0" err="1" smtClean="0"/>
              <a:t>багато</a:t>
            </a:r>
            <a:r>
              <a:rPr lang="ru-RU" sz="2800" dirty="0" smtClean="0"/>
              <a:t> </a:t>
            </a:r>
            <a:r>
              <a:rPr lang="ru-RU" sz="2800" dirty="0" err="1" smtClean="0"/>
              <a:t>нелегальних</a:t>
            </a:r>
            <a:r>
              <a:rPr lang="ru-RU" sz="2800" dirty="0" smtClean="0"/>
              <a:t> </a:t>
            </a:r>
            <a:r>
              <a:rPr lang="ru-RU" sz="2800" dirty="0" err="1" smtClean="0"/>
              <a:t>мігрантів</a:t>
            </a:r>
            <a:r>
              <a:rPr lang="ru-RU" sz="2800" dirty="0" smtClean="0"/>
              <a:t>. </a:t>
            </a:r>
            <a:r>
              <a:rPr lang="ru-RU" sz="2800" dirty="0" err="1" smtClean="0"/>
              <a:t>Найбільший</a:t>
            </a:r>
            <a:r>
              <a:rPr lang="ru-RU" sz="2800" dirty="0" smtClean="0"/>
              <a:t> </a:t>
            </a:r>
            <a:r>
              <a:rPr lang="ru-RU" sz="2800" dirty="0" err="1" smtClean="0"/>
              <a:t>приріст</a:t>
            </a:r>
            <a:r>
              <a:rPr lang="ru-RU" sz="2800" dirty="0" smtClean="0"/>
              <a:t> </a:t>
            </a:r>
            <a:r>
              <a:rPr lang="ru-RU" sz="2800" dirty="0" err="1" smtClean="0"/>
              <a:t>мігрантів</a:t>
            </a:r>
            <a:r>
              <a:rPr lang="ru-RU" sz="2800" dirty="0" smtClean="0"/>
              <a:t> </a:t>
            </a:r>
            <a:r>
              <a:rPr lang="ru-RU" sz="2800" dirty="0" err="1" smtClean="0"/>
              <a:t>характерний</a:t>
            </a:r>
            <a:r>
              <a:rPr lang="ru-RU" sz="2800" dirty="0" smtClean="0"/>
              <a:t> для </a:t>
            </a:r>
            <a:r>
              <a:rPr lang="ru-RU" sz="2800" dirty="0" err="1" smtClean="0"/>
              <a:t>Києва</a:t>
            </a:r>
            <a:r>
              <a:rPr lang="ru-RU" sz="2800" dirty="0" smtClean="0"/>
              <a:t>, </a:t>
            </a:r>
            <a:r>
              <a:rPr lang="ru-RU" sz="2800" dirty="0" err="1" smtClean="0"/>
              <a:t>Одеської</a:t>
            </a:r>
            <a:r>
              <a:rPr lang="ru-RU" sz="2800" dirty="0" smtClean="0"/>
              <a:t> та </a:t>
            </a:r>
            <a:r>
              <a:rPr lang="ru-RU" sz="2800" dirty="0" err="1" smtClean="0"/>
              <a:t>Харківської</a:t>
            </a:r>
            <a:r>
              <a:rPr lang="ru-RU" sz="2800" dirty="0" smtClean="0"/>
              <a:t> областей. </a:t>
            </a:r>
            <a:r>
              <a:rPr lang="ru-RU" sz="2800" dirty="0" err="1" smtClean="0"/>
              <a:t>Внутрішні</a:t>
            </a:r>
            <a:r>
              <a:rPr lang="ru-RU" sz="2800" dirty="0" smtClean="0"/>
              <a:t> </a:t>
            </a:r>
            <a:r>
              <a:rPr lang="ru-RU" sz="2800" dirty="0" err="1" smtClean="0"/>
              <a:t>міграції</a:t>
            </a:r>
            <a:r>
              <a:rPr lang="ru-RU" sz="2800" dirty="0" smtClean="0"/>
              <a:t> – </a:t>
            </a:r>
            <a:r>
              <a:rPr lang="ru-RU" sz="2800" dirty="0" err="1" smtClean="0"/>
              <a:t>це</a:t>
            </a:r>
            <a:r>
              <a:rPr lang="ru-RU" sz="2800" dirty="0" smtClean="0"/>
              <a:t> </a:t>
            </a:r>
            <a:r>
              <a:rPr lang="ru-RU" sz="2800" dirty="0" err="1" smtClean="0"/>
              <a:t>переміщення</a:t>
            </a:r>
            <a:r>
              <a:rPr lang="ru-RU" sz="2800" dirty="0" smtClean="0"/>
              <a:t> людей у межах </a:t>
            </a:r>
            <a:r>
              <a:rPr lang="ru-RU" sz="2800" dirty="0" err="1" smtClean="0"/>
              <a:t>України</a:t>
            </a:r>
            <a:r>
              <a:rPr lang="ru-RU" sz="2800" dirty="0" smtClean="0"/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8662" y="115323"/>
            <a:ext cx="7858180" cy="76944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uk-UA" sz="4400" dirty="0" smtClean="0"/>
              <a:t>Міграція в Україні</a:t>
            </a:r>
            <a:endParaRPr lang="ru-RU" sz="4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071546"/>
            <a:ext cx="8001056" cy="578645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441325" algn="just">
              <a:spcBef>
                <a:spcPts val="0"/>
              </a:spcBef>
              <a:buNone/>
            </a:pPr>
            <a:r>
              <a:rPr lang="ru-RU" sz="2800" dirty="0" err="1" smtClean="0"/>
              <a:t>Значного</a:t>
            </a:r>
            <a:r>
              <a:rPr lang="ru-RU" sz="2800" dirty="0" smtClean="0"/>
              <a:t> </a:t>
            </a:r>
            <a:r>
              <a:rPr lang="ru-RU" sz="2800" dirty="0" err="1" smtClean="0"/>
              <a:t>поширення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набули</a:t>
            </a:r>
            <a:r>
              <a:rPr lang="ru-RU" sz="2800" dirty="0" smtClean="0"/>
              <a:t> </a:t>
            </a:r>
            <a:r>
              <a:rPr lang="ru-RU" sz="2800" dirty="0" err="1" smtClean="0"/>
              <a:t>переїзди</a:t>
            </a:r>
            <a:r>
              <a:rPr lang="ru-RU" sz="2800" dirty="0" smtClean="0"/>
              <a:t> </a:t>
            </a:r>
            <a:r>
              <a:rPr lang="ru-RU" sz="2800" dirty="0" err="1" smtClean="0"/>
              <a:t>населення</a:t>
            </a:r>
            <a:r>
              <a:rPr lang="ru-RU" sz="2800" dirty="0" smtClean="0"/>
              <a:t> за </a:t>
            </a:r>
            <a:r>
              <a:rPr lang="ru-RU" sz="2800" dirty="0" err="1" smtClean="0"/>
              <a:t>напрямком</a:t>
            </a:r>
            <a:r>
              <a:rPr lang="ru-RU" sz="2800" dirty="0" smtClean="0"/>
              <a:t> «село – </a:t>
            </a:r>
            <a:r>
              <a:rPr lang="ru-RU" sz="2800" dirty="0" err="1" smtClean="0"/>
              <a:t>місто</a:t>
            </a:r>
            <a:r>
              <a:rPr lang="ru-RU" sz="2800" dirty="0" smtClean="0"/>
              <a:t>». </a:t>
            </a:r>
            <a:r>
              <a:rPr lang="ru-RU" sz="2800" dirty="0" err="1" smtClean="0"/>
              <a:t>Останнім</a:t>
            </a:r>
            <a:r>
              <a:rPr lang="ru-RU" sz="2800" dirty="0" smtClean="0"/>
              <a:t> часом </a:t>
            </a:r>
            <a:r>
              <a:rPr lang="ru-RU" sz="2800" dirty="0" err="1" smtClean="0"/>
              <a:t>спостерігається</a:t>
            </a:r>
            <a:r>
              <a:rPr lang="ru-RU" sz="2800" dirty="0" smtClean="0"/>
              <a:t> </a:t>
            </a:r>
            <a:r>
              <a:rPr lang="ru-RU" sz="2800" dirty="0" err="1" smtClean="0"/>
              <a:t>також</a:t>
            </a:r>
            <a:r>
              <a:rPr lang="ru-RU" sz="2800" dirty="0" smtClean="0"/>
              <a:t> </a:t>
            </a:r>
            <a:r>
              <a:rPr lang="ru-RU" sz="2800" dirty="0" err="1" smtClean="0"/>
              <a:t>зворотний</a:t>
            </a:r>
            <a:r>
              <a:rPr lang="ru-RU" sz="2800" dirty="0" smtClean="0"/>
              <a:t> </a:t>
            </a:r>
            <a:r>
              <a:rPr lang="ru-RU" sz="2800" dirty="0" err="1" smtClean="0"/>
              <a:t>процес</a:t>
            </a:r>
            <a:r>
              <a:rPr lang="ru-RU" sz="2800" dirty="0" smtClean="0"/>
              <a:t> – </a:t>
            </a:r>
            <a:r>
              <a:rPr lang="ru-RU" sz="2800" dirty="0" err="1" smtClean="0"/>
              <a:t>відтік</a:t>
            </a:r>
            <a:r>
              <a:rPr lang="ru-RU" sz="2800" dirty="0" smtClean="0"/>
              <a:t> </a:t>
            </a:r>
            <a:r>
              <a:rPr lang="ru-RU" sz="2800" dirty="0" err="1" smtClean="0"/>
              <a:t>частини</a:t>
            </a:r>
            <a:r>
              <a:rPr lang="ru-RU" sz="2800" dirty="0" smtClean="0"/>
              <a:t> </a:t>
            </a:r>
            <a:r>
              <a:rPr lang="ru-RU" sz="2800" dirty="0" err="1" smtClean="0"/>
              <a:t>міського</a:t>
            </a:r>
            <a:r>
              <a:rPr lang="ru-RU" sz="2800" dirty="0" smtClean="0"/>
              <a:t> </a:t>
            </a:r>
            <a:r>
              <a:rPr lang="ru-RU" sz="2800" dirty="0" err="1" smtClean="0"/>
              <a:t>населення</a:t>
            </a:r>
            <a:r>
              <a:rPr lang="ru-RU" sz="2800" dirty="0" smtClean="0"/>
              <a:t> (особливо людей </a:t>
            </a:r>
            <a:r>
              <a:rPr lang="ru-RU" sz="2800" dirty="0" err="1" smtClean="0"/>
              <a:t>літнього</a:t>
            </a:r>
            <a:r>
              <a:rPr lang="ru-RU" sz="2800" dirty="0" smtClean="0"/>
              <a:t> </a:t>
            </a:r>
            <a:r>
              <a:rPr lang="ru-RU" sz="2800" dirty="0" err="1" smtClean="0"/>
              <a:t>віку</a:t>
            </a:r>
            <a:r>
              <a:rPr lang="ru-RU" sz="2800" dirty="0" smtClean="0"/>
              <a:t>) в </a:t>
            </a:r>
            <a:r>
              <a:rPr lang="ru-RU" sz="2800" dirty="0" err="1" smtClean="0"/>
              <a:t>сільську</a:t>
            </a:r>
            <a:r>
              <a:rPr lang="ru-RU" sz="2800" dirty="0" smtClean="0"/>
              <a:t> </a:t>
            </a:r>
            <a:r>
              <a:rPr lang="ru-RU" sz="2800" dirty="0" err="1" smtClean="0"/>
              <a:t>місцевість</a:t>
            </a:r>
            <a:r>
              <a:rPr lang="ru-RU" sz="2800" dirty="0" smtClean="0"/>
              <a:t> на </a:t>
            </a:r>
            <a:r>
              <a:rPr lang="ru-RU" sz="2800" dirty="0" err="1" smtClean="0"/>
              <a:t>постійне</a:t>
            </a:r>
            <a:r>
              <a:rPr lang="ru-RU" sz="2800" dirty="0" smtClean="0"/>
              <a:t> </a:t>
            </a:r>
            <a:r>
              <a:rPr lang="ru-RU" sz="2800" dirty="0" err="1" smtClean="0"/>
              <a:t>місце</a:t>
            </a:r>
            <a:r>
              <a:rPr lang="ru-RU" sz="2800" dirty="0" smtClean="0"/>
              <a:t> </a:t>
            </a:r>
            <a:r>
              <a:rPr lang="ru-RU" sz="2800" dirty="0" err="1" smtClean="0"/>
              <a:t>проживання</a:t>
            </a:r>
            <a:r>
              <a:rPr lang="ru-RU" sz="2800" dirty="0" smtClean="0"/>
              <a:t>. </a:t>
            </a:r>
          </a:p>
          <a:p>
            <a:pPr marL="0" indent="441325" algn="just">
              <a:spcBef>
                <a:spcPts val="0"/>
              </a:spcBef>
              <a:buNone/>
            </a:pPr>
            <a:r>
              <a:rPr lang="ru-RU" sz="2800" dirty="0" smtClean="0"/>
              <a:t>    </a:t>
            </a:r>
            <a:r>
              <a:rPr lang="ru-RU" sz="2800" dirty="0" err="1" smtClean="0"/>
              <a:t>Крім</a:t>
            </a:r>
            <a:r>
              <a:rPr lang="ru-RU" sz="2800" dirty="0" smtClean="0"/>
              <a:t> того, в </a:t>
            </a:r>
            <a:r>
              <a:rPr lang="ru-RU" sz="2800" dirty="0" err="1" smtClean="0"/>
              <a:t>Україні</a:t>
            </a:r>
            <a:r>
              <a:rPr lang="ru-RU" sz="2800" dirty="0" smtClean="0"/>
              <a:t> </a:t>
            </a:r>
            <a:r>
              <a:rPr lang="ru-RU" sz="2800" dirty="0" err="1" smtClean="0"/>
              <a:t>простежуються</a:t>
            </a:r>
            <a:r>
              <a:rPr lang="ru-RU" sz="2800" dirty="0" smtClean="0"/>
              <a:t> </a:t>
            </a:r>
            <a:r>
              <a:rPr lang="ru-RU" sz="2800" dirty="0" err="1" smtClean="0"/>
              <a:t>сезонні</a:t>
            </a:r>
            <a:r>
              <a:rPr lang="ru-RU" sz="2800" dirty="0" smtClean="0"/>
              <a:t> </a:t>
            </a:r>
            <a:r>
              <a:rPr lang="ru-RU" sz="2800" dirty="0" err="1" smtClean="0"/>
              <a:t>міграції</a:t>
            </a:r>
            <a:r>
              <a:rPr lang="ru-RU" sz="2800" dirty="0" smtClean="0"/>
              <a:t> – </a:t>
            </a:r>
            <a:r>
              <a:rPr lang="ru-RU" sz="2800" dirty="0" err="1" smtClean="0"/>
              <a:t>переїзди</a:t>
            </a:r>
            <a:r>
              <a:rPr lang="ru-RU" sz="2800" dirty="0" smtClean="0"/>
              <a:t>, </a:t>
            </a:r>
            <a:r>
              <a:rPr lang="ru-RU" sz="2800" dirty="0" err="1" smtClean="0"/>
              <a:t>пов’язані</a:t>
            </a:r>
            <a:r>
              <a:rPr lang="ru-RU" sz="2800" dirty="0" smtClean="0"/>
              <a:t>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тимчасовою</a:t>
            </a:r>
            <a:r>
              <a:rPr lang="ru-RU" sz="2800" dirty="0" smtClean="0"/>
              <a:t> </a:t>
            </a:r>
            <a:r>
              <a:rPr lang="ru-RU" sz="2800" dirty="0" err="1" smtClean="0"/>
              <a:t>роботою</a:t>
            </a:r>
            <a:r>
              <a:rPr lang="ru-RU" sz="2800" dirty="0" smtClean="0"/>
              <a:t>, </a:t>
            </a:r>
            <a:r>
              <a:rPr lang="ru-RU" sz="2800" dirty="0" err="1" smtClean="0"/>
              <a:t>чи</a:t>
            </a:r>
            <a:r>
              <a:rPr lang="ru-RU" sz="2800" dirty="0" smtClean="0"/>
              <a:t> до </a:t>
            </a:r>
            <a:r>
              <a:rPr lang="ru-RU" sz="2800" dirty="0" err="1" smtClean="0"/>
              <a:t>місць</a:t>
            </a:r>
            <a:r>
              <a:rPr lang="ru-RU" sz="2800" dirty="0" smtClean="0"/>
              <a:t> </a:t>
            </a:r>
            <a:r>
              <a:rPr lang="ru-RU" sz="2800" dirty="0" err="1" smtClean="0"/>
              <a:t>відпочинку</a:t>
            </a:r>
            <a:r>
              <a:rPr lang="ru-RU" sz="2800" dirty="0" smtClean="0"/>
              <a:t>. </a:t>
            </a:r>
          </a:p>
          <a:p>
            <a:pPr marL="0" indent="441325" algn="just">
              <a:spcBef>
                <a:spcPts val="0"/>
              </a:spcBef>
              <a:buNone/>
            </a:pPr>
            <a:r>
              <a:rPr lang="ru-RU" sz="2800" dirty="0" smtClean="0"/>
              <a:t>    </a:t>
            </a:r>
            <a:r>
              <a:rPr lang="ru-RU" sz="2800" dirty="0" err="1" smtClean="0"/>
              <a:t>Відбуваються</a:t>
            </a:r>
            <a:r>
              <a:rPr lang="ru-RU" sz="2800" dirty="0" smtClean="0"/>
              <a:t> </a:t>
            </a:r>
            <a:r>
              <a:rPr lang="ru-RU" sz="2800" dirty="0" err="1" smtClean="0"/>
              <a:t>й</a:t>
            </a:r>
            <a:r>
              <a:rPr lang="ru-RU" sz="2800" dirty="0" smtClean="0"/>
              <a:t> «</a:t>
            </a:r>
            <a:r>
              <a:rPr lang="ru-RU" sz="2800" dirty="0" err="1" smtClean="0"/>
              <a:t>маятникові</a:t>
            </a:r>
            <a:r>
              <a:rPr lang="ru-RU" sz="2800" dirty="0" smtClean="0"/>
              <a:t>» </a:t>
            </a:r>
            <a:r>
              <a:rPr lang="ru-RU" sz="2800" dirty="0" err="1" smtClean="0"/>
              <a:t>міграції</a:t>
            </a:r>
            <a:r>
              <a:rPr lang="ru-RU" sz="2800" dirty="0" smtClean="0"/>
              <a:t>. </a:t>
            </a:r>
            <a:r>
              <a:rPr lang="ru-RU" sz="2800" dirty="0" err="1" smtClean="0"/>
              <a:t>Сотні</a:t>
            </a:r>
            <a:r>
              <a:rPr lang="ru-RU" sz="2800" dirty="0" smtClean="0"/>
              <a:t> </a:t>
            </a:r>
            <a:r>
              <a:rPr lang="ru-RU" sz="2800" dirty="0" err="1" smtClean="0"/>
              <a:t>тисяч</a:t>
            </a:r>
            <a:r>
              <a:rPr lang="ru-RU" sz="2800" dirty="0" smtClean="0"/>
              <a:t> </a:t>
            </a:r>
            <a:r>
              <a:rPr lang="ru-RU" sz="2800" dirty="0" err="1" smtClean="0"/>
              <a:t>громадян</a:t>
            </a:r>
            <a:r>
              <a:rPr lang="ru-RU" sz="2800" dirty="0" smtClean="0"/>
              <a:t> </a:t>
            </a:r>
            <a:r>
              <a:rPr lang="ru-RU" sz="2800" dirty="0" err="1" smtClean="0"/>
              <a:t>України</a:t>
            </a:r>
            <a:r>
              <a:rPr lang="ru-RU" sz="2800" dirty="0" smtClean="0"/>
              <a:t> </a:t>
            </a:r>
            <a:r>
              <a:rPr lang="ru-RU" sz="2800" dirty="0" err="1" smtClean="0"/>
              <a:t>щодня</a:t>
            </a:r>
            <a:r>
              <a:rPr lang="ru-RU" sz="2800" dirty="0" smtClean="0"/>
              <a:t> </a:t>
            </a:r>
            <a:r>
              <a:rPr lang="ru-RU" sz="2800" dirty="0" err="1" smtClean="0"/>
              <a:t>їдуть</a:t>
            </a:r>
            <a:r>
              <a:rPr lang="ru-RU" sz="2800" dirty="0" smtClean="0"/>
              <a:t> на роботу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приміської</a:t>
            </a:r>
            <a:r>
              <a:rPr lang="ru-RU" sz="2800" dirty="0" smtClean="0"/>
              <a:t> </a:t>
            </a:r>
            <a:r>
              <a:rPr lang="ru-RU" sz="2800" dirty="0" err="1" smtClean="0"/>
              <a:t>зони</a:t>
            </a:r>
            <a:r>
              <a:rPr lang="ru-RU" sz="2800" dirty="0" smtClean="0"/>
              <a:t> в </a:t>
            </a:r>
            <a:r>
              <a:rPr lang="ru-RU" sz="2800" dirty="0" err="1" smtClean="0"/>
              <a:t>міста</a:t>
            </a:r>
            <a:r>
              <a:rPr lang="ru-RU" sz="2800" dirty="0" smtClean="0"/>
              <a:t>, </a:t>
            </a:r>
            <a:r>
              <a:rPr lang="ru-RU" sz="2800" dirty="0" err="1" smtClean="0"/>
              <a:t>ввечері</a:t>
            </a:r>
            <a:r>
              <a:rPr lang="ru-RU" sz="2800" dirty="0" smtClean="0"/>
              <a:t> </a:t>
            </a:r>
            <a:r>
              <a:rPr lang="ru-RU" sz="2800" dirty="0" err="1" smtClean="0"/>
              <a:t>повертаючись</a:t>
            </a:r>
            <a:r>
              <a:rPr lang="ru-RU" sz="2800" dirty="0" smtClean="0"/>
              <a:t> </a:t>
            </a:r>
            <a:r>
              <a:rPr lang="ru-RU" sz="2800" dirty="0" err="1" smtClean="0"/>
              <a:t>додому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928662" y="115323"/>
            <a:ext cx="7858180" cy="76944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uk-UA" sz="4400" dirty="0" smtClean="0"/>
              <a:t>Міграція в Україні</a:t>
            </a:r>
            <a:endParaRPr lang="ru-RU" sz="4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071546"/>
            <a:ext cx="8001056" cy="578645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441325" algn="just">
              <a:spcBef>
                <a:spcPts val="0"/>
              </a:spcBef>
              <a:buNone/>
            </a:pPr>
            <a:r>
              <a:rPr lang="ru-RU" sz="2800" dirty="0" err="1" smtClean="0"/>
              <a:t>Головними</a:t>
            </a:r>
            <a:r>
              <a:rPr lang="ru-RU" sz="2800" dirty="0" smtClean="0"/>
              <a:t> в </a:t>
            </a:r>
            <a:r>
              <a:rPr lang="ru-RU" sz="2800" dirty="0" err="1" smtClean="0"/>
              <a:t>нашій</a:t>
            </a:r>
            <a:r>
              <a:rPr lang="ru-RU" sz="2800" dirty="0" smtClean="0"/>
              <a:t> </a:t>
            </a:r>
            <a:r>
              <a:rPr lang="ru-RU" sz="2800" dirty="0" err="1" smtClean="0"/>
              <a:t>державі</a:t>
            </a:r>
            <a:r>
              <a:rPr lang="ru-RU" sz="2800" dirty="0" smtClean="0"/>
              <a:t> </a:t>
            </a:r>
            <a:r>
              <a:rPr lang="ru-RU" sz="2800" dirty="0" err="1" smtClean="0"/>
              <a:t>є</a:t>
            </a:r>
            <a:r>
              <a:rPr lang="ru-RU" sz="2800" dirty="0" smtClean="0"/>
              <a:t> </a:t>
            </a:r>
            <a:r>
              <a:rPr lang="ru-RU" sz="2800" b="1" dirty="0" err="1" smtClean="0"/>
              <a:t>економічні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чинники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міграцій</a:t>
            </a:r>
            <a:r>
              <a:rPr lang="ru-RU" sz="2800" dirty="0" smtClean="0"/>
              <a:t>, </a:t>
            </a:r>
            <a:r>
              <a:rPr lang="ru-RU" sz="2800" dirty="0" err="1" smtClean="0"/>
              <a:t>що</a:t>
            </a:r>
            <a:r>
              <a:rPr lang="ru-RU" sz="2800" dirty="0" smtClean="0"/>
              <a:t> </a:t>
            </a:r>
            <a:r>
              <a:rPr lang="ru-RU" sz="2800" dirty="0" err="1" smtClean="0"/>
              <a:t>зумовлені</a:t>
            </a:r>
            <a:r>
              <a:rPr lang="ru-RU" sz="2800" dirty="0" smtClean="0"/>
              <a:t> </a:t>
            </a:r>
            <a:r>
              <a:rPr lang="ru-RU" sz="2800" dirty="0" err="1" smtClean="0"/>
              <a:t>переважно</a:t>
            </a:r>
            <a:r>
              <a:rPr lang="ru-RU" sz="2800" dirty="0" smtClean="0"/>
              <a:t> браком </a:t>
            </a:r>
            <a:r>
              <a:rPr lang="ru-RU" sz="2800" dirty="0" err="1" smtClean="0"/>
              <a:t>роботи</a:t>
            </a:r>
            <a:r>
              <a:rPr lang="ru-RU" sz="2800" dirty="0" smtClean="0"/>
              <a:t>. Потоки </a:t>
            </a:r>
            <a:r>
              <a:rPr lang="ru-RU" sz="2800" dirty="0" err="1" smtClean="0"/>
              <a:t>фізичної</a:t>
            </a:r>
            <a:r>
              <a:rPr lang="ru-RU" sz="2800" dirty="0" smtClean="0"/>
              <a:t> </a:t>
            </a:r>
            <a:r>
              <a:rPr lang="ru-RU" sz="2800" dirty="0" err="1" smtClean="0"/>
              <a:t>еміграції</a:t>
            </a:r>
            <a:r>
              <a:rPr lang="ru-RU" sz="2800" dirty="0" smtClean="0"/>
              <a:t>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України</a:t>
            </a:r>
            <a:r>
              <a:rPr lang="ru-RU" sz="2800" dirty="0" smtClean="0"/>
              <a:t> </a:t>
            </a:r>
            <a:r>
              <a:rPr lang="ru-RU" sz="2800" dirty="0" err="1" smtClean="0"/>
              <a:t>спрямовані</a:t>
            </a:r>
            <a:r>
              <a:rPr lang="ru-RU" sz="2800" dirty="0" smtClean="0"/>
              <a:t> </a:t>
            </a:r>
            <a:r>
              <a:rPr lang="ru-RU" sz="2800" dirty="0" err="1" smtClean="0"/>
              <a:t>здебільшого</a:t>
            </a:r>
            <a:r>
              <a:rPr lang="ru-RU" sz="2800" dirty="0" smtClean="0"/>
              <a:t> до </a:t>
            </a:r>
            <a:r>
              <a:rPr lang="ru-RU" sz="2800" dirty="0" err="1" smtClean="0"/>
              <a:t>європейських</a:t>
            </a:r>
            <a:r>
              <a:rPr lang="ru-RU" sz="2800" dirty="0" smtClean="0"/>
              <a:t> </a:t>
            </a:r>
            <a:r>
              <a:rPr lang="ru-RU" sz="2800" dirty="0" err="1" smtClean="0"/>
              <a:t>країн</a:t>
            </a:r>
            <a:r>
              <a:rPr lang="ru-RU" sz="2800" dirty="0" smtClean="0"/>
              <a:t>. </a:t>
            </a:r>
            <a:r>
              <a:rPr lang="ru-RU" sz="2800" dirty="0" err="1" smtClean="0"/>
              <a:t>Масштаби</a:t>
            </a:r>
            <a:r>
              <a:rPr lang="ru-RU" sz="2800" dirty="0" smtClean="0"/>
              <a:t> </a:t>
            </a:r>
            <a:r>
              <a:rPr lang="ru-RU" sz="2800" dirty="0" err="1" smtClean="0"/>
              <a:t>трудової</a:t>
            </a:r>
            <a:r>
              <a:rPr lang="ru-RU" sz="2800" dirty="0" smtClean="0"/>
              <a:t> </a:t>
            </a:r>
            <a:r>
              <a:rPr lang="ru-RU" sz="2800" dirty="0" err="1" smtClean="0"/>
              <a:t>міграції</a:t>
            </a:r>
            <a:r>
              <a:rPr lang="ru-RU" sz="2800" dirty="0" smtClean="0"/>
              <a:t>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України</a:t>
            </a:r>
            <a:r>
              <a:rPr lang="ru-RU" sz="2800" dirty="0" smtClean="0"/>
              <a:t> </a:t>
            </a:r>
            <a:r>
              <a:rPr lang="ru-RU" sz="2800" dirty="0" err="1" smtClean="0"/>
              <a:t>оцінюються</a:t>
            </a:r>
            <a:r>
              <a:rPr lang="ru-RU" sz="2800" dirty="0" smtClean="0"/>
              <a:t> у 1,4–2,7 </a:t>
            </a:r>
            <a:r>
              <a:rPr lang="ru-RU" sz="2800" dirty="0" err="1" smtClean="0"/>
              <a:t>млн</a:t>
            </a:r>
            <a:r>
              <a:rPr lang="ru-RU" sz="2800" dirty="0" smtClean="0"/>
              <a:t> </a:t>
            </a:r>
            <a:r>
              <a:rPr lang="ru-RU" sz="2800" dirty="0" err="1" smtClean="0"/>
              <a:t>осіб</a:t>
            </a:r>
            <a:r>
              <a:rPr lang="ru-RU" sz="2800" dirty="0" smtClean="0"/>
              <a:t>, </a:t>
            </a:r>
            <a:r>
              <a:rPr lang="ru-RU" sz="2800" dirty="0" err="1" smtClean="0"/>
              <a:t>із</a:t>
            </a:r>
            <a:r>
              <a:rPr lang="ru-RU" sz="2800" dirty="0" smtClean="0"/>
              <a:t> них </a:t>
            </a:r>
            <a:r>
              <a:rPr lang="ru-RU" sz="2800" dirty="0" err="1" smtClean="0"/>
              <a:t>більше</a:t>
            </a:r>
            <a:r>
              <a:rPr lang="ru-RU" sz="2800" dirty="0" smtClean="0"/>
              <a:t> </a:t>
            </a:r>
            <a:r>
              <a:rPr lang="ru-RU" sz="2800" dirty="0" err="1" smtClean="0"/>
              <a:t>половини</a:t>
            </a:r>
            <a:r>
              <a:rPr lang="ru-RU" sz="2800" dirty="0" smtClean="0"/>
              <a:t> – </a:t>
            </a:r>
            <a:r>
              <a:rPr lang="ru-RU" sz="2800" dirty="0" err="1" smtClean="0"/>
              <a:t>нелегали</a:t>
            </a:r>
            <a:r>
              <a:rPr lang="ru-RU" sz="2800" dirty="0" smtClean="0"/>
              <a:t>. </a:t>
            </a:r>
            <a:r>
              <a:rPr lang="ru-RU" sz="2800" dirty="0" err="1" smtClean="0"/>
              <a:t>Основні</a:t>
            </a:r>
            <a:r>
              <a:rPr lang="ru-RU" sz="2800" dirty="0" smtClean="0"/>
              <a:t> </a:t>
            </a:r>
            <a:r>
              <a:rPr lang="ru-RU" sz="2800" dirty="0" err="1" smtClean="0"/>
              <a:t>країни</a:t>
            </a:r>
            <a:r>
              <a:rPr lang="ru-RU" sz="2800" dirty="0" smtClean="0"/>
              <a:t> </a:t>
            </a:r>
            <a:r>
              <a:rPr lang="ru-RU" sz="2800" dirty="0" err="1" smtClean="0"/>
              <a:t>трудової</a:t>
            </a:r>
            <a:r>
              <a:rPr lang="ru-RU" sz="2800" dirty="0" smtClean="0"/>
              <a:t> </a:t>
            </a:r>
            <a:r>
              <a:rPr lang="ru-RU" sz="2800" dirty="0" err="1" smtClean="0"/>
              <a:t>імміграції</a:t>
            </a:r>
            <a:r>
              <a:rPr lang="ru-RU" sz="2800" dirty="0" smtClean="0"/>
              <a:t> – </a:t>
            </a:r>
            <a:r>
              <a:rPr lang="ru-RU" sz="2800" dirty="0" err="1" smtClean="0"/>
              <a:t>Італія</a:t>
            </a:r>
            <a:r>
              <a:rPr lang="ru-RU" sz="2800" dirty="0" smtClean="0"/>
              <a:t> (13 %), </a:t>
            </a:r>
            <a:r>
              <a:rPr lang="ru-RU" sz="2800" dirty="0" err="1" smtClean="0"/>
              <a:t>Чехія</a:t>
            </a:r>
            <a:r>
              <a:rPr lang="ru-RU" sz="2800" dirty="0" smtClean="0"/>
              <a:t> (12 %), </a:t>
            </a:r>
            <a:r>
              <a:rPr lang="ru-RU" sz="2800" dirty="0" err="1" smtClean="0"/>
              <a:t>Польща</a:t>
            </a:r>
            <a:r>
              <a:rPr lang="ru-RU" sz="2800" dirty="0" smtClean="0"/>
              <a:t>                     (8 %), </a:t>
            </a:r>
            <a:r>
              <a:rPr lang="ru-RU" sz="2800" dirty="0" err="1" smtClean="0"/>
              <a:t>Угорщина</a:t>
            </a:r>
            <a:r>
              <a:rPr lang="ru-RU" sz="2800" dirty="0" smtClean="0"/>
              <a:t>, </a:t>
            </a:r>
            <a:r>
              <a:rPr lang="ru-RU" sz="2800" dirty="0" err="1" smtClean="0"/>
              <a:t>Іспанія</a:t>
            </a:r>
            <a:r>
              <a:rPr lang="ru-RU" sz="2800" dirty="0" smtClean="0"/>
              <a:t>, </a:t>
            </a:r>
            <a:r>
              <a:rPr lang="ru-RU" sz="2800" dirty="0" err="1" smtClean="0"/>
              <a:t>Португалія</a:t>
            </a:r>
            <a:r>
              <a:rPr lang="ru-RU" sz="2800" dirty="0" smtClean="0"/>
              <a:t> (по 3 %). </a:t>
            </a:r>
            <a:r>
              <a:rPr lang="ru-RU" sz="2800" dirty="0" err="1" smtClean="0"/>
              <a:t>Громадяни</a:t>
            </a:r>
            <a:r>
              <a:rPr lang="ru-RU" sz="2800" dirty="0" smtClean="0"/>
              <a:t> </a:t>
            </a:r>
            <a:r>
              <a:rPr lang="ru-RU" sz="2800" dirty="0" err="1" smtClean="0"/>
              <a:t>України</a:t>
            </a:r>
            <a:r>
              <a:rPr lang="ru-RU" sz="2800" dirty="0" smtClean="0"/>
              <a:t> </a:t>
            </a:r>
            <a:r>
              <a:rPr lang="ru-RU" sz="2800" dirty="0" err="1" smtClean="0"/>
              <a:t>становлять</a:t>
            </a:r>
            <a:r>
              <a:rPr lang="ru-RU" sz="2800" dirty="0" smtClean="0"/>
              <a:t> </a:t>
            </a:r>
            <a:r>
              <a:rPr lang="ru-RU" sz="2800" dirty="0" err="1" smtClean="0"/>
              <a:t>найбільшу</a:t>
            </a:r>
            <a:r>
              <a:rPr lang="ru-RU" sz="2800" dirty="0" smtClean="0"/>
              <a:t> </a:t>
            </a:r>
            <a:r>
              <a:rPr lang="ru-RU" sz="2800" dirty="0" err="1" smtClean="0"/>
              <a:t>групу</a:t>
            </a:r>
            <a:r>
              <a:rPr lang="ru-RU" sz="2800" dirty="0" smtClean="0"/>
              <a:t> </a:t>
            </a:r>
            <a:r>
              <a:rPr lang="ru-RU" sz="2800" dirty="0" err="1" smtClean="0"/>
              <a:t>легальних</a:t>
            </a:r>
            <a:r>
              <a:rPr lang="ru-RU" sz="2800" dirty="0" smtClean="0"/>
              <a:t> </a:t>
            </a:r>
            <a:r>
              <a:rPr lang="ru-RU" sz="2800" dirty="0" err="1" smtClean="0"/>
              <a:t>мігрантів</a:t>
            </a:r>
            <a:r>
              <a:rPr lang="ru-RU" sz="2800" dirty="0" smtClean="0"/>
              <a:t> у </a:t>
            </a:r>
            <a:r>
              <a:rPr lang="ru-RU" sz="2800" dirty="0" err="1" smtClean="0"/>
              <a:t>країнах</a:t>
            </a:r>
            <a:r>
              <a:rPr lang="ru-RU" sz="2800" dirty="0" smtClean="0"/>
              <a:t> </a:t>
            </a:r>
            <a:r>
              <a:rPr lang="ru-RU" sz="2800" dirty="0" err="1" smtClean="0"/>
              <a:t>Європейського</a:t>
            </a:r>
            <a:r>
              <a:rPr lang="ru-RU" sz="2800" dirty="0" smtClean="0"/>
              <a:t> Союзу. 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928662" y="115323"/>
            <a:ext cx="7858180" cy="76944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uk-UA" sz="4400" dirty="0" smtClean="0"/>
              <a:t>Міграція в Україні</a:t>
            </a:r>
            <a:endParaRPr lang="ru-RU" sz="4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857232"/>
            <a:ext cx="8001056" cy="578645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361950" algn="just">
              <a:buNone/>
            </a:pPr>
            <a:r>
              <a:rPr lang="ru-RU" sz="2700" dirty="0" err="1" smtClean="0"/>
              <a:t>Набули</a:t>
            </a:r>
            <a:r>
              <a:rPr lang="ru-RU" sz="2700" dirty="0" smtClean="0"/>
              <a:t> </a:t>
            </a:r>
            <a:r>
              <a:rPr lang="ru-RU" sz="2700" dirty="0" err="1" smtClean="0"/>
              <a:t>поширення</a:t>
            </a:r>
            <a:r>
              <a:rPr lang="ru-RU" sz="2700" dirty="0" smtClean="0"/>
              <a:t> </a:t>
            </a:r>
            <a:r>
              <a:rPr lang="ru-RU" sz="2700" dirty="0" err="1" smtClean="0"/>
              <a:t>й</a:t>
            </a:r>
            <a:r>
              <a:rPr lang="ru-RU" sz="2700" dirty="0" smtClean="0"/>
              <a:t> </a:t>
            </a:r>
            <a:r>
              <a:rPr lang="ru-RU" sz="2700" dirty="0" err="1" smtClean="0"/>
              <a:t>інтелектуальні</a:t>
            </a:r>
            <a:r>
              <a:rPr lang="ru-RU" sz="2700" dirty="0" smtClean="0"/>
              <a:t> </a:t>
            </a:r>
            <a:r>
              <a:rPr lang="ru-RU" sz="2700" dirty="0" err="1" smtClean="0"/>
              <a:t>еміграції</a:t>
            </a:r>
            <a:r>
              <a:rPr lang="ru-RU" sz="2700" dirty="0" smtClean="0"/>
              <a:t> («</a:t>
            </a:r>
            <a:r>
              <a:rPr lang="ru-RU" sz="2700" dirty="0" err="1" smtClean="0"/>
              <a:t>відплив</a:t>
            </a:r>
            <a:r>
              <a:rPr lang="ru-RU" sz="2700" dirty="0" smtClean="0"/>
              <a:t> </a:t>
            </a:r>
            <a:r>
              <a:rPr lang="ru-RU" sz="2700" dirty="0" err="1" smtClean="0"/>
              <a:t>умів</a:t>
            </a:r>
            <a:r>
              <a:rPr lang="ru-RU" sz="2700" dirty="0" smtClean="0"/>
              <a:t>») </a:t>
            </a:r>
            <a:r>
              <a:rPr lang="ru-RU" sz="2700" dirty="0" err="1" smtClean="0"/>
              <a:t>з</a:t>
            </a:r>
            <a:r>
              <a:rPr lang="ru-RU" sz="2700" dirty="0" smtClean="0"/>
              <a:t> </a:t>
            </a:r>
            <a:r>
              <a:rPr lang="ru-RU" sz="2700" dirty="0" err="1" smtClean="0"/>
              <a:t>України</a:t>
            </a:r>
            <a:r>
              <a:rPr lang="ru-RU" sz="2700" dirty="0" smtClean="0"/>
              <a:t>. </a:t>
            </a:r>
          </a:p>
          <a:p>
            <a:pPr marL="0" indent="361950" algn="just">
              <a:buNone/>
            </a:pPr>
            <a:r>
              <a:rPr lang="ru-RU" sz="2700" dirty="0" smtClean="0"/>
              <a:t>  З </a:t>
            </a:r>
            <a:r>
              <a:rPr lang="ru-RU" sz="2700" dirty="0" err="1" smtClean="0"/>
              <a:t>огляду</a:t>
            </a:r>
            <a:r>
              <a:rPr lang="ru-RU" sz="2700" dirty="0" smtClean="0"/>
              <a:t> на </a:t>
            </a:r>
            <a:r>
              <a:rPr lang="ru-RU" sz="2700" dirty="0" err="1" smtClean="0"/>
              <a:t>політичні</a:t>
            </a:r>
            <a:r>
              <a:rPr lang="ru-RU" sz="2700" dirty="0" smtClean="0"/>
              <a:t> причини </a:t>
            </a:r>
            <a:r>
              <a:rPr lang="ru-RU" sz="2700" dirty="0" err="1" smtClean="0"/>
              <a:t>загострилася</a:t>
            </a:r>
            <a:r>
              <a:rPr lang="ru-RU" sz="2700" dirty="0" smtClean="0"/>
              <a:t> проблема незаконного </a:t>
            </a:r>
            <a:r>
              <a:rPr lang="ru-RU" sz="2700" dirty="0" err="1" smtClean="0"/>
              <a:t>в’їзду</a:t>
            </a:r>
            <a:r>
              <a:rPr lang="ru-RU" sz="2700" dirty="0" smtClean="0"/>
              <a:t> в </a:t>
            </a:r>
            <a:r>
              <a:rPr lang="ru-RU" sz="2700" dirty="0" err="1" smtClean="0"/>
              <a:t>Україну</a:t>
            </a:r>
            <a:r>
              <a:rPr lang="ru-RU" sz="2700" dirty="0" smtClean="0"/>
              <a:t> </a:t>
            </a:r>
            <a:r>
              <a:rPr lang="ru-RU" sz="2700" dirty="0" err="1" smtClean="0"/>
              <a:t>біженців</a:t>
            </a:r>
            <a:r>
              <a:rPr lang="ru-RU" sz="2700" dirty="0" smtClean="0"/>
              <a:t> </a:t>
            </a:r>
            <a:r>
              <a:rPr lang="ru-RU" sz="2700" dirty="0" err="1" smtClean="0"/>
              <a:t>з</a:t>
            </a:r>
            <a:r>
              <a:rPr lang="ru-RU" sz="2700" dirty="0" smtClean="0"/>
              <a:t> </a:t>
            </a:r>
            <a:r>
              <a:rPr lang="ru-RU" sz="2700" dirty="0" err="1" smtClean="0"/>
              <a:t>країн</a:t>
            </a:r>
            <a:r>
              <a:rPr lang="ru-RU" sz="2700" dirty="0" smtClean="0"/>
              <a:t> </a:t>
            </a:r>
            <a:r>
              <a:rPr lang="ru-RU" sz="2700" dirty="0" err="1" smtClean="0"/>
              <a:t>Азії</a:t>
            </a:r>
            <a:r>
              <a:rPr lang="ru-RU" sz="2700" dirty="0" smtClean="0"/>
              <a:t>. </a:t>
            </a:r>
            <a:r>
              <a:rPr lang="ru-RU" sz="2700" dirty="0" err="1" smtClean="0"/>
              <a:t>Унаслідок</a:t>
            </a:r>
            <a:r>
              <a:rPr lang="ru-RU" sz="2700" dirty="0" smtClean="0"/>
              <a:t> </a:t>
            </a:r>
            <a:r>
              <a:rPr lang="ru-RU" sz="2700" dirty="0" err="1" smtClean="0"/>
              <a:t>військової</a:t>
            </a:r>
            <a:r>
              <a:rPr lang="ru-RU" sz="2700" dirty="0" smtClean="0"/>
              <a:t> </a:t>
            </a:r>
            <a:r>
              <a:rPr lang="ru-RU" sz="2700" dirty="0" err="1" smtClean="0"/>
              <a:t>конфронтації</a:t>
            </a:r>
            <a:r>
              <a:rPr lang="ru-RU" sz="2700" dirty="0" smtClean="0"/>
              <a:t> на </a:t>
            </a:r>
            <a:r>
              <a:rPr lang="ru-RU" sz="2700" dirty="0" err="1" smtClean="0"/>
              <a:t>Донбасі</a:t>
            </a:r>
            <a:r>
              <a:rPr lang="ru-RU" sz="2700" dirty="0" smtClean="0"/>
              <a:t> </a:t>
            </a:r>
            <a:r>
              <a:rPr lang="ru-RU" sz="2700" dirty="0" err="1" smtClean="0"/>
              <a:t>з</a:t>
            </a:r>
            <a:r>
              <a:rPr lang="ru-RU" sz="2700" dirty="0" smtClean="0"/>
              <a:t> 2014 р. </a:t>
            </a:r>
            <a:r>
              <a:rPr lang="ru-RU" sz="2700" dirty="0" err="1" smtClean="0"/>
              <a:t>виникла</a:t>
            </a:r>
            <a:r>
              <a:rPr lang="ru-RU" sz="2700" dirty="0" smtClean="0"/>
              <a:t> проблема </a:t>
            </a:r>
            <a:r>
              <a:rPr lang="ru-RU" sz="2700" dirty="0" err="1" smtClean="0"/>
              <a:t>внутрішніх</a:t>
            </a:r>
            <a:r>
              <a:rPr lang="ru-RU" sz="2700" dirty="0" smtClean="0"/>
              <a:t> </a:t>
            </a:r>
            <a:r>
              <a:rPr lang="ru-RU" sz="2700" dirty="0" err="1" smtClean="0"/>
              <a:t>біженців</a:t>
            </a:r>
            <a:r>
              <a:rPr lang="ru-RU" sz="2700" dirty="0" smtClean="0"/>
              <a:t> </a:t>
            </a:r>
            <a:r>
              <a:rPr lang="ru-RU" sz="2700" dirty="0" err="1" smtClean="0"/>
              <a:t>із</a:t>
            </a:r>
            <a:r>
              <a:rPr lang="ru-RU" sz="2700" dirty="0" smtClean="0"/>
              <a:t> </a:t>
            </a:r>
            <a:r>
              <a:rPr lang="ru-RU" sz="2700" dirty="0" err="1" smtClean="0"/>
              <a:t>зони</a:t>
            </a:r>
            <a:r>
              <a:rPr lang="ru-RU" sz="2700" dirty="0" smtClean="0"/>
              <a:t> </a:t>
            </a:r>
            <a:r>
              <a:rPr lang="ru-RU" sz="2700" dirty="0" err="1" smtClean="0"/>
              <a:t>бойових</a:t>
            </a:r>
            <a:r>
              <a:rPr lang="ru-RU" sz="2700" dirty="0" smtClean="0"/>
              <a:t> </a:t>
            </a:r>
            <a:r>
              <a:rPr lang="ru-RU" sz="2700" dirty="0" err="1" smtClean="0"/>
              <a:t>дій</a:t>
            </a:r>
            <a:r>
              <a:rPr lang="ru-RU" sz="2700" dirty="0" smtClean="0"/>
              <a:t>. З </a:t>
            </a:r>
            <a:r>
              <a:rPr lang="ru-RU" sz="2700" dirty="0" err="1" smtClean="0"/>
              <a:t>окупованих</a:t>
            </a:r>
            <a:r>
              <a:rPr lang="ru-RU" sz="2700" dirty="0" smtClean="0"/>
              <a:t> </a:t>
            </a:r>
            <a:r>
              <a:rPr lang="ru-RU" sz="2700" dirty="0" err="1" smtClean="0"/>
              <a:t>територій</a:t>
            </a:r>
            <a:r>
              <a:rPr lang="ru-RU" sz="2700" dirty="0" smtClean="0"/>
              <a:t> </a:t>
            </a:r>
            <a:r>
              <a:rPr lang="ru-RU" sz="2700" dirty="0" err="1" smtClean="0"/>
              <a:t>Донецької</a:t>
            </a:r>
            <a:r>
              <a:rPr lang="ru-RU" sz="2700" dirty="0" smtClean="0"/>
              <a:t> та </a:t>
            </a:r>
            <a:r>
              <a:rPr lang="ru-RU" sz="2700" dirty="0" err="1" smtClean="0"/>
              <a:t>Луганської</a:t>
            </a:r>
            <a:r>
              <a:rPr lang="ru-RU" sz="2700" dirty="0" smtClean="0"/>
              <a:t> областей в </a:t>
            </a:r>
            <a:r>
              <a:rPr lang="ru-RU" sz="2700" dirty="0" err="1" smtClean="0"/>
              <a:t>інші</a:t>
            </a:r>
            <a:r>
              <a:rPr lang="ru-RU" sz="2700" dirty="0" smtClean="0"/>
              <a:t> </a:t>
            </a:r>
            <a:r>
              <a:rPr lang="ru-RU" sz="2700" dirty="0" err="1" smtClean="0"/>
              <a:t>частини</a:t>
            </a:r>
            <a:r>
              <a:rPr lang="ru-RU" sz="2700" dirty="0" smtClean="0"/>
              <a:t> </a:t>
            </a:r>
            <a:r>
              <a:rPr lang="ru-RU" sz="2700" dirty="0" err="1" smtClean="0"/>
              <a:t>України</a:t>
            </a:r>
            <a:r>
              <a:rPr lang="ru-RU" sz="2700" dirty="0" smtClean="0"/>
              <a:t> </a:t>
            </a:r>
            <a:r>
              <a:rPr lang="ru-RU" sz="2700" dirty="0" err="1" smtClean="0"/>
              <a:t>переселилося</a:t>
            </a:r>
            <a:r>
              <a:rPr lang="ru-RU" sz="2700" dirty="0" smtClean="0"/>
              <a:t> </a:t>
            </a:r>
            <a:r>
              <a:rPr lang="ru-RU" sz="2700" dirty="0" err="1" smtClean="0"/>
              <a:t>більше</a:t>
            </a:r>
            <a:r>
              <a:rPr lang="ru-RU" sz="2700" dirty="0" smtClean="0"/>
              <a:t> </a:t>
            </a:r>
            <a:r>
              <a:rPr lang="ru-RU" sz="2700" dirty="0" err="1" smtClean="0"/>
              <a:t>ніж</a:t>
            </a:r>
            <a:r>
              <a:rPr lang="ru-RU" sz="2700" dirty="0" smtClean="0"/>
              <a:t> 1 </a:t>
            </a:r>
            <a:r>
              <a:rPr lang="ru-RU" sz="2700" dirty="0" err="1" smtClean="0"/>
              <a:t>млн</a:t>
            </a:r>
            <a:r>
              <a:rPr lang="ru-RU" sz="2700" dirty="0" smtClean="0"/>
              <a:t> </a:t>
            </a:r>
            <a:r>
              <a:rPr lang="ru-RU" sz="2700" dirty="0" err="1" smtClean="0"/>
              <a:t>осіб</a:t>
            </a:r>
            <a:r>
              <a:rPr lang="ru-RU" sz="2700" dirty="0" smtClean="0"/>
              <a:t>. </a:t>
            </a:r>
          </a:p>
          <a:p>
            <a:pPr marL="0" indent="361950" algn="just">
              <a:buNone/>
            </a:pPr>
            <a:r>
              <a:rPr lang="ru-RU" sz="2700" dirty="0" smtClean="0"/>
              <a:t>З </a:t>
            </a:r>
            <a:r>
              <a:rPr lang="ru-RU" sz="2700" dirty="0" err="1" smtClean="0"/>
              <a:t>екологічних</a:t>
            </a:r>
            <a:r>
              <a:rPr lang="ru-RU" sz="2700" dirty="0" smtClean="0"/>
              <a:t> причин </a:t>
            </a:r>
            <a:r>
              <a:rPr lang="ru-RU" sz="2700" dirty="0" err="1" smtClean="0"/>
              <a:t>багато</a:t>
            </a:r>
            <a:r>
              <a:rPr lang="ru-RU" sz="2700" dirty="0" smtClean="0"/>
              <a:t> людей </a:t>
            </a:r>
            <a:r>
              <a:rPr lang="ru-RU" sz="2700" dirty="0" err="1" smtClean="0"/>
              <a:t>залишили</a:t>
            </a:r>
            <a:r>
              <a:rPr lang="ru-RU" sz="2700" dirty="0" smtClean="0"/>
              <a:t> </a:t>
            </a:r>
            <a:r>
              <a:rPr lang="ru-RU" sz="2700" dirty="0" err="1" smtClean="0"/>
              <a:t>свої</a:t>
            </a:r>
            <a:r>
              <a:rPr lang="ru-RU" sz="2700" dirty="0" smtClean="0"/>
              <a:t> </a:t>
            </a:r>
            <a:r>
              <a:rPr lang="ru-RU" sz="2700" dirty="0" err="1" smtClean="0"/>
              <a:t>домівки</a:t>
            </a:r>
            <a:r>
              <a:rPr lang="ru-RU" sz="2700" dirty="0" smtClean="0"/>
              <a:t> у </a:t>
            </a:r>
            <a:r>
              <a:rPr lang="ru-RU" sz="2700" dirty="0" err="1" smtClean="0"/>
              <a:t>зоні</a:t>
            </a:r>
            <a:r>
              <a:rPr lang="ru-RU" sz="2700" dirty="0" smtClean="0"/>
              <a:t> </a:t>
            </a:r>
            <a:r>
              <a:rPr lang="ru-RU" sz="2700" dirty="0" err="1" smtClean="0"/>
              <a:t>відчуження</a:t>
            </a:r>
            <a:r>
              <a:rPr lang="ru-RU" sz="2700" dirty="0" smtClean="0"/>
              <a:t>, </a:t>
            </a:r>
            <a:r>
              <a:rPr lang="ru-RU" sz="2700" dirty="0" err="1" smtClean="0"/>
              <a:t>що</a:t>
            </a:r>
            <a:r>
              <a:rPr lang="ru-RU" sz="2700" dirty="0" smtClean="0"/>
              <a:t> </a:t>
            </a:r>
            <a:r>
              <a:rPr lang="ru-RU" sz="2700" dirty="0" err="1" smtClean="0"/>
              <a:t>виникла</a:t>
            </a:r>
            <a:r>
              <a:rPr lang="ru-RU" sz="2700" dirty="0" smtClean="0"/>
              <a:t> </a:t>
            </a:r>
            <a:r>
              <a:rPr lang="ru-RU" sz="2700" dirty="0" err="1" smtClean="0"/>
              <a:t>після</a:t>
            </a:r>
            <a:r>
              <a:rPr lang="ru-RU" sz="2700" dirty="0" smtClean="0"/>
              <a:t> </a:t>
            </a:r>
            <a:r>
              <a:rPr lang="ru-RU" sz="2700" dirty="0" err="1" smtClean="0"/>
              <a:t>аварії</a:t>
            </a:r>
            <a:r>
              <a:rPr lang="ru-RU" sz="2700" dirty="0" smtClean="0"/>
              <a:t> на ЧАЕС, </a:t>
            </a:r>
            <a:r>
              <a:rPr lang="ru-RU" sz="2700" dirty="0" err="1" smtClean="0"/>
              <a:t>і</a:t>
            </a:r>
            <a:r>
              <a:rPr lang="ru-RU" sz="2700" dirty="0" smtClean="0"/>
              <a:t> </a:t>
            </a:r>
            <a:r>
              <a:rPr lang="ru-RU" sz="2700" dirty="0" err="1" smtClean="0"/>
              <a:t>переселилися</a:t>
            </a:r>
            <a:r>
              <a:rPr lang="ru-RU" sz="2700" dirty="0" smtClean="0"/>
              <a:t> в </a:t>
            </a:r>
            <a:r>
              <a:rPr lang="ru-RU" sz="2700" dirty="0" err="1" smtClean="0"/>
              <a:t>райони</a:t>
            </a:r>
            <a:r>
              <a:rPr lang="ru-RU" sz="2700" dirty="0" smtClean="0"/>
              <a:t>, де </a:t>
            </a:r>
            <a:r>
              <a:rPr lang="ru-RU" sz="2700" dirty="0" err="1" smtClean="0"/>
              <a:t>немає</a:t>
            </a:r>
            <a:r>
              <a:rPr lang="ru-RU" sz="2700" dirty="0" smtClean="0"/>
              <a:t> </a:t>
            </a:r>
            <a:r>
              <a:rPr lang="ru-RU" sz="2700" dirty="0" err="1" smtClean="0"/>
              <a:t>загрози</a:t>
            </a:r>
            <a:r>
              <a:rPr lang="ru-RU" sz="2700" dirty="0" smtClean="0"/>
              <a:t> для </a:t>
            </a:r>
            <a:r>
              <a:rPr lang="ru-RU" sz="2700" dirty="0" err="1" smtClean="0"/>
              <a:t>їхнього</a:t>
            </a:r>
            <a:r>
              <a:rPr lang="ru-RU" sz="2700" dirty="0" smtClean="0"/>
              <a:t> </a:t>
            </a:r>
            <a:r>
              <a:rPr lang="ru-RU" sz="2700" dirty="0" err="1" smtClean="0"/>
              <a:t>здоров’я</a:t>
            </a:r>
            <a:r>
              <a:rPr lang="ru-RU" sz="2700" dirty="0" smtClean="0"/>
              <a:t> та </a:t>
            </a:r>
            <a:r>
              <a:rPr lang="ru-RU" sz="2700" dirty="0" err="1" smtClean="0"/>
              <a:t>життя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928662" y="115323"/>
            <a:ext cx="7858180" cy="76944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uk-UA" sz="4400" dirty="0" smtClean="0"/>
              <a:t>Міграція в Україні</a:t>
            </a:r>
            <a:endParaRPr lang="ru-RU" sz="4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7498080" cy="868346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dirty="0" smtClean="0"/>
              <a:t>Міграційна політика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214422"/>
            <a:ext cx="8143900" cy="5643578"/>
          </a:xfrm>
        </p:spPr>
        <p:txBody>
          <a:bodyPr>
            <a:normAutofit lnSpcReduction="10000"/>
          </a:bodyPr>
          <a:lstStyle/>
          <a:p>
            <a:pPr marL="0" indent="360363" algn="just">
              <a:buNone/>
            </a:pPr>
            <a:r>
              <a:rPr lang="ru-RU" b="1" dirty="0" err="1" smtClean="0"/>
              <a:t>Міграційна</a:t>
            </a:r>
            <a:r>
              <a:rPr lang="ru-RU" b="1" dirty="0" smtClean="0"/>
              <a:t> </a:t>
            </a:r>
            <a:r>
              <a:rPr lang="ru-RU" b="1" dirty="0" err="1" smtClean="0"/>
              <a:t>політика</a:t>
            </a:r>
            <a:r>
              <a:rPr lang="ru-RU" dirty="0" smtClean="0"/>
              <a:t> – </a:t>
            </a:r>
            <a:r>
              <a:rPr lang="ru-RU" dirty="0" err="1" smtClean="0"/>
              <a:t>цілеспрямована</a:t>
            </a:r>
            <a:r>
              <a:rPr lang="ru-RU" dirty="0" smtClean="0"/>
              <a:t> </a:t>
            </a:r>
            <a:r>
              <a:rPr lang="ru-RU" dirty="0" err="1" smtClean="0"/>
              <a:t>діяльність</a:t>
            </a:r>
            <a:r>
              <a:rPr lang="ru-RU" dirty="0" smtClean="0"/>
              <a:t> </a:t>
            </a:r>
            <a:r>
              <a:rPr lang="ru-RU" dirty="0" err="1" smtClean="0"/>
              <a:t>держави</a:t>
            </a:r>
            <a:r>
              <a:rPr lang="ru-RU" dirty="0" smtClean="0"/>
              <a:t>, </a:t>
            </a:r>
            <a:r>
              <a:rPr lang="ru-RU" dirty="0" err="1" smtClean="0"/>
              <a:t>пов’язана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регулюванням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контролюванням</a:t>
            </a:r>
            <a:r>
              <a:rPr lang="ru-RU" dirty="0" smtClean="0"/>
              <a:t> </a:t>
            </a:r>
            <a:r>
              <a:rPr lang="ru-RU" dirty="0" err="1" smtClean="0"/>
              <a:t>міграційних</a:t>
            </a:r>
            <a:r>
              <a:rPr lang="ru-RU" dirty="0" smtClean="0"/>
              <a:t> </a:t>
            </a:r>
            <a:r>
              <a:rPr lang="ru-RU" dirty="0" err="1" smtClean="0"/>
              <a:t>процесів</a:t>
            </a:r>
            <a:r>
              <a:rPr lang="ru-RU" dirty="0" smtClean="0"/>
              <a:t>.</a:t>
            </a:r>
          </a:p>
          <a:p>
            <a:pPr marL="0" indent="360363" algn="just">
              <a:buNone/>
            </a:pPr>
            <a:r>
              <a:rPr lang="ru-RU" dirty="0" smtClean="0"/>
              <a:t> </a:t>
            </a:r>
            <a:r>
              <a:rPr lang="ru-RU" dirty="0" err="1" smtClean="0"/>
              <a:t>Міграційна</a:t>
            </a:r>
            <a:r>
              <a:rPr lang="ru-RU" dirty="0" smtClean="0"/>
              <a:t> </a:t>
            </a:r>
            <a:r>
              <a:rPr lang="ru-RU" dirty="0" err="1" smtClean="0"/>
              <a:t>політика</a:t>
            </a:r>
            <a:r>
              <a:rPr lang="ru-RU" dirty="0" smtClean="0"/>
              <a:t> </a:t>
            </a:r>
            <a:r>
              <a:rPr lang="ru-RU" dirty="0" err="1" smtClean="0"/>
              <a:t>істотно</a:t>
            </a:r>
            <a:r>
              <a:rPr lang="ru-RU" dirty="0" smtClean="0"/>
              <a:t> </a:t>
            </a:r>
            <a:r>
              <a:rPr lang="ru-RU" dirty="0" err="1" smtClean="0"/>
              <a:t>впливає</a:t>
            </a:r>
            <a:r>
              <a:rPr lang="ru-RU" dirty="0" smtClean="0"/>
              <a:t> на стан трудового </a:t>
            </a:r>
            <a:r>
              <a:rPr lang="ru-RU" dirty="0" err="1" smtClean="0"/>
              <a:t>потенціалу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складовою</a:t>
            </a:r>
            <a:r>
              <a:rPr lang="ru-RU" dirty="0" smtClean="0"/>
              <a:t> </a:t>
            </a:r>
            <a:r>
              <a:rPr lang="ru-RU" dirty="0" err="1" smtClean="0"/>
              <a:t>частиною</a:t>
            </a:r>
            <a:r>
              <a:rPr lang="ru-RU" dirty="0" smtClean="0"/>
              <a:t> </a:t>
            </a:r>
            <a:r>
              <a:rPr lang="ru-RU" dirty="0" err="1" smtClean="0"/>
              <a:t>загальної</a:t>
            </a:r>
            <a:r>
              <a:rPr lang="ru-RU" dirty="0" smtClean="0"/>
              <a:t> </a:t>
            </a:r>
            <a:r>
              <a:rPr lang="ru-RU" dirty="0" err="1" smtClean="0"/>
              <a:t>демографічної</a:t>
            </a:r>
            <a:r>
              <a:rPr lang="ru-RU" dirty="0" smtClean="0"/>
              <a:t> </a:t>
            </a:r>
            <a:r>
              <a:rPr lang="ru-RU" dirty="0" err="1" smtClean="0"/>
              <a:t>політики</a:t>
            </a:r>
            <a:r>
              <a:rPr lang="ru-RU" dirty="0" smtClean="0"/>
              <a:t>.</a:t>
            </a:r>
          </a:p>
          <a:p>
            <a:pPr marL="0" indent="360363" algn="just">
              <a:buNone/>
            </a:pPr>
            <a:r>
              <a:rPr lang="ru-RU" dirty="0" err="1" smtClean="0"/>
              <a:t>Цілями</a:t>
            </a:r>
            <a:r>
              <a:rPr lang="ru-RU" dirty="0" smtClean="0"/>
              <a:t> </a:t>
            </a:r>
            <a:r>
              <a:rPr lang="ru-RU" dirty="0" err="1" smtClean="0"/>
              <a:t>міграційної</a:t>
            </a:r>
            <a:r>
              <a:rPr lang="ru-RU" dirty="0" smtClean="0"/>
              <a:t> </a:t>
            </a:r>
            <a:r>
              <a:rPr lang="ru-RU" dirty="0" err="1" smtClean="0"/>
              <a:t>політики</a:t>
            </a:r>
            <a:r>
              <a:rPr lang="ru-RU" dirty="0" smtClean="0"/>
              <a:t> в </a:t>
            </a:r>
            <a:r>
              <a:rPr lang="ru-RU" dirty="0" err="1" smtClean="0"/>
              <a:t>Україні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зменшення</a:t>
            </a:r>
            <a:r>
              <a:rPr lang="ru-RU" dirty="0" smtClean="0"/>
              <a:t> </a:t>
            </a:r>
            <a:r>
              <a:rPr lang="ru-RU" dirty="0" err="1" smtClean="0"/>
              <a:t>масштабів</a:t>
            </a:r>
            <a:r>
              <a:rPr lang="ru-RU" dirty="0" smtClean="0"/>
              <a:t> </a:t>
            </a:r>
            <a:r>
              <a:rPr lang="ru-RU" dirty="0" err="1" smtClean="0"/>
              <a:t>зовнішньої</a:t>
            </a:r>
            <a:r>
              <a:rPr lang="ru-RU" dirty="0" smtClean="0"/>
              <a:t> </a:t>
            </a:r>
            <a:r>
              <a:rPr lang="ru-RU" dirty="0" err="1" smtClean="0"/>
              <a:t>міграції</a:t>
            </a:r>
            <a:r>
              <a:rPr lang="ru-RU" dirty="0" smtClean="0"/>
              <a:t>, </a:t>
            </a:r>
            <a:r>
              <a:rPr lang="ru-RU" dirty="0" err="1" smtClean="0"/>
              <a:t>стимулювання</a:t>
            </a:r>
            <a:r>
              <a:rPr lang="ru-RU" dirty="0" smtClean="0"/>
              <a:t> </a:t>
            </a:r>
            <a:r>
              <a:rPr lang="ru-RU" dirty="0" err="1" smtClean="0"/>
              <a:t>повернення</a:t>
            </a:r>
            <a:r>
              <a:rPr lang="ru-RU" dirty="0" smtClean="0"/>
              <a:t> </a:t>
            </a:r>
            <a:r>
              <a:rPr lang="ru-RU" dirty="0" err="1" smtClean="0"/>
              <a:t>емігрантів</a:t>
            </a:r>
            <a:r>
              <a:rPr lang="ru-RU" dirty="0" smtClean="0"/>
              <a:t> на </a:t>
            </a:r>
            <a:r>
              <a:rPr lang="ru-RU" dirty="0" err="1" smtClean="0"/>
              <a:t>батьківщину</a:t>
            </a:r>
            <a:r>
              <a:rPr lang="ru-RU" dirty="0" smtClean="0"/>
              <a:t> та контроль за </a:t>
            </a:r>
            <a:r>
              <a:rPr lang="ru-RU" dirty="0" err="1" smtClean="0"/>
              <a:t>перетином</a:t>
            </a:r>
            <a:r>
              <a:rPr lang="ru-RU" dirty="0" smtClean="0"/>
              <a:t> державного кордону.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4857784" cy="868346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dirty="0" smtClean="0"/>
              <a:t>Механічний рух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142984"/>
            <a:ext cx="7929618" cy="5715016"/>
          </a:xfrm>
        </p:spPr>
        <p:txBody>
          <a:bodyPr>
            <a:normAutofit fontScale="92500" lnSpcReduction="10000"/>
          </a:bodyPr>
          <a:lstStyle/>
          <a:p>
            <a:pPr marL="0" indent="449263" algn="just">
              <a:buNone/>
            </a:pPr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</a:rPr>
              <a:t>Механічний рух (міграція) </a:t>
            </a:r>
            <a:r>
              <a:rPr lang="uk-UA" dirty="0" smtClean="0"/>
              <a:t>– це переміщення населення по території зі зміною місця проживання назавжди або на певний час. </a:t>
            </a:r>
          </a:p>
          <a:p>
            <a:pPr marL="0" indent="449263" algn="just">
              <a:buNone/>
            </a:pPr>
            <a:r>
              <a:rPr lang="uk-UA" b="1" dirty="0" smtClean="0"/>
              <a:t>Причини міграції:</a:t>
            </a:r>
          </a:p>
          <a:p>
            <a:pPr marL="0" indent="449263" algn="just"/>
            <a:r>
              <a:rPr lang="uk-UA" dirty="0" smtClean="0"/>
              <a:t>Національні відмінності в заробітній платі;</a:t>
            </a:r>
          </a:p>
          <a:p>
            <a:pPr marL="0" indent="449263" algn="just"/>
            <a:r>
              <a:rPr lang="uk-UA" dirty="0" smtClean="0"/>
              <a:t>Наявне безробіття;</a:t>
            </a:r>
          </a:p>
          <a:p>
            <a:pPr marL="0" indent="449263" algn="just"/>
            <a:r>
              <a:rPr lang="uk-UA" dirty="0" smtClean="0"/>
              <a:t>Національні відмінності в умовах праці;</a:t>
            </a:r>
          </a:p>
          <a:p>
            <a:pPr marL="0" indent="449263" algn="just"/>
            <a:r>
              <a:rPr lang="uk-UA" dirty="0" smtClean="0"/>
              <a:t>Політичні переслідування;</a:t>
            </a:r>
          </a:p>
          <a:p>
            <a:pPr marL="0" indent="449263" algn="just"/>
            <a:r>
              <a:rPr lang="uk-UA" dirty="0" smtClean="0"/>
              <a:t>Причини особистого характеру.</a:t>
            </a:r>
          </a:p>
          <a:p>
            <a:pPr marL="0" indent="449263" algn="just">
              <a:buNone/>
            </a:pPr>
            <a:r>
              <a:rPr lang="ru-RU" dirty="0" smtClean="0"/>
              <a:t>Людей,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здійснюють</a:t>
            </a:r>
            <a:r>
              <a:rPr lang="ru-RU" dirty="0" smtClean="0"/>
              <a:t> </a:t>
            </a:r>
            <a:r>
              <a:rPr lang="ru-RU" dirty="0" err="1" smtClean="0"/>
              <a:t>переміщення</a:t>
            </a:r>
            <a:r>
              <a:rPr lang="ru-RU" dirty="0" smtClean="0"/>
              <a:t>, </a:t>
            </a:r>
            <a:r>
              <a:rPr lang="ru-RU" dirty="0" err="1" smtClean="0"/>
              <a:t>називають</a:t>
            </a:r>
            <a:r>
              <a:rPr lang="ru-RU" dirty="0" smtClean="0"/>
              <a:t> </a:t>
            </a:r>
            <a:r>
              <a:rPr lang="ru-RU" b="1" dirty="0" err="1" smtClean="0"/>
              <a:t>мігрантами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Рисунок 5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0826" y="0"/>
            <a:ext cx="1795458" cy="119931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7498080" cy="868346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dirty="0" smtClean="0"/>
              <a:t>Діаспора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214422"/>
            <a:ext cx="8143900" cy="5643578"/>
          </a:xfrm>
        </p:spPr>
        <p:txBody>
          <a:bodyPr>
            <a:normAutofit/>
          </a:bodyPr>
          <a:lstStyle/>
          <a:p>
            <a:pPr marL="0" indent="360363" algn="just">
              <a:buNone/>
            </a:pPr>
            <a:r>
              <a:rPr lang="ru-RU" b="1" dirty="0" err="1" smtClean="0"/>
              <a:t>Діаспора</a:t>
            </a:r>
            <a:r>
              <a:rPr lang="ru-RU" dirty="0" smtClean="0"/>
              <a:t> (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грец</a:t>
            </a:r>
            <a:r>
              <a:rPr lang="ru-RU" dirty="0" smtClean="0"/>
              <a:t>. – </a:t>
            </a:r>
            <a:r>
              <a:rPr lang="ru-RU" dirty="0" err="1" smtClean="0"/>
              <a:t>розпорошувати</a:t>
            </a:r>
            <a:r>
              <a:rPr lang="ru-RU" dirty="0" smtClean="0"/>
              <a:t>) –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перебування</a:t>
            </a:r>
            <a:r>
              <a:rPr lang="ru-RU" dirty="0" smtClean="0"/>
              <a:t> </a:t>
            </a:r>
            <a:r>
              <a:rPr lang="ru-RU" dirty="0" err="1" smtClean="0"/>
              <a:t>значної</a:t>
            </a:r>
            <a:r>
              <a:rPr lang="ru-RU" dirty="0" smtClean="0"/>
              <a:t> </a:t>
            </a:r>
            <a:r>
              <a:rPr lang="ru-RU" dirty="0" err="1" smtClean="0"/>
              <a:t>частини</a:t>
            </a:r>
            <a:r>
              <a:rPr lang="ru-RU" dirty="0" smtClean="0"/>
              <a:t> </a:t>
            </a:r>
            <a:r>
              <a:rPr lang="ru-RU" dirty="0" err="1" smtClean="0"/>
              <a:t>нації</a:t>
            </a:r>
            <a:r>
              <a:rPr lang="ru-RU" dirty="0" smtClean="0"/>
              <a:t> поза межами </a:t>
            </a:r>
            <a:r>
              <a:rPr lang="ru-RU" dirty="0" err="1" smtClean="0"/>
              <a:t>історичних</a:t>
            </a:r>
            <a:r>
              <a:rPr lang="ru-RU" dirty="0" smtClean="0"/>
              <a:t> (</a:t>
            </a:r>
            <a:r>
              <a:rPr lang="ru-RU" dirty="0" err="1" smtClean="0"/>
              <a:t>етнічних</a:t>
            </a:r>
            <a:r>
              <a:rPr lang="ru-RU" dirty="0" smtClean="0"/>
              <a:t>) земель у </a:t>
            </a:r>
            <a:r>
              <a:rPr lang="ru-RU" dirty="0" err="1" smtClean="0"/>
              <a:t>результаті</a:t>
            </a:r>
            <a:r>
              <a:rPr lang="ru-RU" dirty="0" smtClean="0"/>
              <a:t> </a:t>
            </a:r>
            <a:r>
              <a:rPr lang="ru-RU" dirty="0" err="1" smtClean="0"/>
              <a:t>добровільної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примусової</a:t>
            </a:r>
            <a:r>
              <a:rPr lang="ru-RU" dirty="0" smtClean="0"/>
              <a:t> </a:t>
            </a:r>
            <a:r>
              <a:rPr lang="ru-RU" dirty="0" err="1" smtClean="0"/>
              <a:t>еміграції</a:t>
            </a:r>
            <a:r>
              <a:rPr lang="ru-RU" dirty="0" smtClean="0"/>
              <a:t>, характерною </a:t>
            </a:r>
            <a:r>
              <a:rPr lang="ru-RU" dirty="0" err="1" smtClean="0"/>
              <a:t>рисою</a:t>
            </a:r>
            <a:r>
              <a:rPr lang="ru-RU" dirty="0" smtClean="0"/>
              <a:t> </a:t>
            </a:r>
            <a:r>
              <a:rPr lang="ru-RU" dirty="0" err="1" smtClean="0"/>
              <a:t>діаспори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збереження</a:t>
            </a:r>
            <a:r>
              <a:rPr lang="ru-RU" dirty="0" smtClean="0"/>
              <a:t> </a:t>
            </a:r>
            <a:r>
              <a:rPr lang="ru-RU" dirty="0" err="1" smtClean="0"/>
              <a:t>зв</a:t>
            </a:r>
            <a:r>
              <a:rPr lang="en-US" dirty="0" smtClean="0"/>
              <a:t>’</a:t>
            </a:r>
            <a:r>
              <a:rPr lang="uk-UA" dirty="0" smtClean="0"/>
              <a:t>я</a:t>
            </a:r>
            <a:r>
              <a:rPr lang="ru-RU" dirty="0" err="1" smtClean="0"/>
              <a:t>зків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батьківщиною</a:t>
            </a:r>
            <a:r>
              <a:rPr lang="ru-RU" dirty="0" smtClean="0"/>
              <a:t>, через </a:t>
            </a:r>
            <a:r>
              <a:rPr lang="ru-RU" dirty="0" err="1" smtClean="0"/>
              <a:t>збереження</a:t>
            </a:r>
            <a:r>
              <a:rPr lang="ru-RU" dirty="0" smtClean="0"/>
              <a:t> </a:t>
            </a:r>
            <a:r>
              <a:rPr lang="ru-RU" dirty="0" err="1" smtClean="0"/>
              <a:t>культури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традицій</a:t>
            </a:r>
            <a:r>
              <a:rPr lang="ru-RU" dirty="0" smtClean="0"/>
              <a:t> </a:t>
            </a:r>
            <a:r>
              <a:rPr lang="ru-RU" dirty="0" err="1" smtClean="0"/>
              <a:t>свого</a:t>
            </a:r>
            <a:r>
              <a:rPr lang="ru-RU" dirty="0" smtClean="0"/>
              <a:t> народу.</a:t>
            </a:r>
            <a:endParaRPr lang="ru-RU" dirty="0"/>
          </a:p>
        </p:txBody>
      </p:sp>
      <p:pic>
        <p:nvPicPr>
          <p:cNvPr id="4" name="Рисунок 3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8860" y="4857760"/>
            <a:ext cx="3102260" cy="1743076"/>
          </a:xfrm>
          <a:prstGeom prst="rect">
            <a:avLst/>
          </a:prstGeom>
        </p:spPr>
      </p:pic>
      <p:pic>
        <p:nvPicPr>
          <p:cNvPr id="6" name="Рисунок 5" descr="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32340" y="4929198"/>
            <a:ext cx="2954470" cy="168116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7498080" cy="868346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dirty="0" smtClean="0"/>
              <a:t>Українська діаспора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214422"/>
            <a:ext cx="8143900" cy="5643578"/>
          </a:xfrm>
        </p:spPr>
        <p:txBody>
          <a:bodyPr>
            <a:normAutofit/>
          </a:bodyPr>
          <a:lstStyle/>
          <a:p>
            <a:pPr marL="0" indent="360363" algn="just">
              <a:buNone/>
            </a:pP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214414" y="1214422"/>
          <a:ext cx="7643866" cy="38709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071834"/>
                <a:gridCol w="4572032"/>
              </a:tblGrid>
              <a:tr h="408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dirty="0" smtClean="0"/>
                        <a:t>Західна</a:t>
                      </a:r>
                      <a:endParaRPr lang="ru-R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dirty="0" smtClean="0"/>
                        <a:t>Східна</a:t>
                      </a:r>
                    </a:p>
                  </a:txBody>
                  <a:tcPr anchor="ctr"/>
                </a:tc>
              </a:tr>
              <a:tr h="408777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США (2 </a:t>
                      </a:r>
                      <a:r>
                        <a:rPr lang="uk-UA" sz="2800" dirty="0" err="1" smtClean="0"/>
                        <a:t>млн.осіб</a:t>
                      </a:r>
                      <a:r>
                        <a:rPr lang="uk-UA" sz="2800" dirty="0" smtClean="0"/>
                        <a:t>)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Канада (1 </a:t>
                      </a:r>
                      <a:r>
                        <a:rPr lang="uk-UA" sz="2800" dirty="0" err="1" smtClean="0"/>
                        <a:t>млн.осіб</a:t>
                      </a:r>
                      <a:r>
                        <a:rPr lang="uk-UA" sz="2800" dirty="0" smtClean="0"/>
                        <a:t>)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Бразилія (500 </a:t>
                      </a:r>
                      <a:r>
                        <a:rPr lang="uk-UA" sz="2800" dirty="0" err="1" smtClean="0"/>
                        <a:t>тис.осіб</a:t>
                      </a:r>
                      <a:r>
                        <a:rPr lang="uk-UA" sz="2800" dirty="0" smtClean="0"/>
                        <a:t>)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Аргентина (400 </a:t>
                      </a:r>
                      <a:r>
                        <a:rPr lang="uk-UA" sz="2800" dirty="0" err="1" smtClean="0"/>
                        <a:t>тис.осіб</a:t>
                      </a:r>
                      <a:r>
                        <a:rPr lang="uk-UA" sz="2800" dirty="0" smtClean="0"/>
                        <a:t>)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Росія (2,9 </a:t>
                      </a:r>
                      <a:r>
                        <a:rPr lang="uk-UA" sz="2800" dirty="0" err="1" smtClean="0"/>
                        <a:t>млн.осіб</a:t>
                      </a:r>
                      <a:r>
                        <a:rPr lang="uk-UA" sz="2800" dirty="0" smtClean="0"/>
                        <a:t>)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Казахстан (900 </a:t>
                      </a:r>
                      <a:r>
                        <a:rPr lang="uk-UA" sz="2800" dirty="0" err="1" smtClean="0"/>
                        <a:t>тис.осіб</a:t>
                      </a:r>
                      <a:r>
                        <a:rPr lang="uk-UA" sz="2800" dirty="0" smtClean="0"/>
                        <a:t>)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Молдова (600 </a:t>
                      </a:r>
                      <a:r>
                        <a:rPr lang="uk-UA" sz="2800" dirty="0" err="1" smtClean="0"/>
                        <a:t>тис.осіб</a:t>
                      </a:r>
                      <a:r>
                        <a:rPr lang="uk-UA" sz="2800" dirty="0" smtClean="0"/>
                        <a:t>)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Польща (600 </a:t>
                      </a:r>
                      <a:r>
                        <a:rPr lang="uk-UA" sz="2800" dirty="0" err="1" smtClean="0"/>
                        <a:t>тис.осіб</a:t>
                      </a:r>
                      <a:r>
                        <a:rPr lang="uk-UA" sz="2800" dirty="0" smtClean="0"/>
                        <a:t>)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Білорусія (290 </a:t>
                      </a:r>
                      <a:r>
                        <a:rPr lang="uk-UA" sz="2800" dirty="0" err="1" smtClean="0"/>
                        <a:t>тис.осіб</a:t>
                      </a:r>
                      <a:r>
                        <a:rPr lang="uk-UA" sz="2800" dirty="0" smtClean="0"/>
                        <a:t>)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dirty="0" smtClean="0"/>
                        <a:t>Узбекистан (100 </a:t>
                      </a:r>
                      <a:r>
                        <a:rPr lang="uk-UA" sz="2800" dirty="0" err="1" smtClean="0"/>
                        <a:t>тис.осіб</a:t>
                      </a:r>
                      <a:r>
                        <a:rPr lang="uk-UA" sz="2800" dirty="0" smtClean="0"/>
                        <a:t>)</a:t>
                      </a:r>
                      <a:endParaRPr lang="uk-UA" sz="2800" baseline="0" dirty="0" smtClean="0"/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uk-UA" sz="2800" baseline="0" dirty="0" smtClean="0"/>
                        <a:t>Киргизстан </a:t>
                      </a:r>
                      <a:r>
                        <a:rPr lang="uk-UA" sz="2800" dirty="0" smtClean="0"/>
                        <a:t>(40 </a:t>
                      </a:r>
                      <a:r>
                        <a:rPr lang="uk-UA" sz="2800" dirty="0" err="1" smtClean="0"/>
                        <a:t>тис.осіб</a:t>
                      </a:r>
                      <a:r>
                        <a:rPr lang="uk-UA" sz="2800" dirty="0" smtClean="0"/>
                        <a:t>)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142976" y="5286388"/>
            <a:ext cx="7715304" cy="8925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600" dirty="0" smtClean="0"/>
              <a:t>Найменша українська діаспора в Австралії та Новій Зеландії - (30-35тис.осіб)</a:t>
            </a:r>
            <a:endParaRPr lang="ru-RU" sz="2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85728"/>
            <a:ext cx="7429552" cy="714356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ru-RU" sz="3600" b="1" dirty="0" smtClean="0"/>
              <a:t>Використані матеріали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1142976" y="1071547"/>
            <a:ext cx="7786742" cy="207170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AutoNum type="arabicPeriod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/>
              </a:rPr>
              <a:t>https://geografiamozil2.jimdofree.com</a:t>
            </a:r>
            <a:endParaRPr kumimoji="0" lang="uk-UA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AutoNum type="arabicPeriod"/>
              <a:tabLst/>
              <a:defRPr/>
            </a:pPr>
            <a:r>
              <a:rPr kumimoji="0" lang="uk-U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підручник Географія 8 клас, автори Пестушко В.Ю., Уварова Г.Ш., Довгань А.І.).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uk-U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  Довгань Г.Д. Географія у визначеннях, таблицях і схемах 8-9 клас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2976" y="3286124"/>
            <a:ext cx="7715304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7200" dirty="0" err="1" smtClean="0"/>
              <a:t>Дякую</a:t>
            </a:r>
            <a:r>
              <a:rPr lang="ru-RU" sz="7200" dirty="0" smtClean="0"/>
              <a:t> за </a:t>
            </a:r>
            <a:r>
              <a:rPr lang="ru-RU" sz="7200" dirty="0" err="1" smtClean="0"/>
              <a:t>увагу</a:t>
            </a:r>
            <a:r>
              <a:rPr lang="ru-RU" sz="7200" smtClean="0"/>
              <a:t>!</a:t>
            </a:r>
            <a:endParaRPr lang="ru-RU" sz="72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6858048" cy="868346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dirty="0" smtClean="0"/>
              <a:t>Види міграції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142984"/>
            <a:ext cx="7929618" cy="5500726"/>
          </a:xfrm>
        </p:spPr>
        <p:txBody>
          <a:bodyPr>
            <a:normAutofit/>
          </a:bodyPr>
          <a:lstStyle/>
          <a:p>
            <a:pPr marL="0" indent="449263" algn="just">
              <a:buNone/>
            </a:pPr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</a:rPr>
              <a:t>І. </a:t>
            </a:r>
            <a:r>
              <a:rPr lang="uk-UA" sz="4000" b="1" dirty="0" smtClean="0">
                <a:solidFill>
                  <a:schemeClr val="accent5">
                    <a:lumMod val="75000"/>
                  </a:schemeClr>
                </a:solidFill>
              </a:rPr>
              <a:t>За тривалістю</a:t>
            </a:r>
            <a:endParaRPr lang="ru-RU" sz="4000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1071538" y="1714488"/>
          <a:ext cx="7500990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6858048" cy="868346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dirty="0" smtClean="0"/>
              <a:t>Види міграції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142984"/>
            <a:ext cx="7929618" cy="5500726"/>
          </a:xfrm>
        </p:spPr>
        <p:txBody>
          <a:bodyPr>
            <a:normAutofit/>
          </a:bodyPr>
          <a:lstStyle/>
          <a:p>
            <a:pPr marL="0" indent="449263" algn="just">
              <a:buNone/>
            </a:pPr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</a:rPr>
              <a:t>ІІ. </a:t>
            </a:r>
            <a:r>
              <a:rPr lang="uk-UA" sz="4000" b="1" dirty="0" smtClean="0">
                <a:solidFill>
                  <a:schemeClr val="accent5">
                    <a:lumMod val="75000"/>
                  </a:schemeClr>
                </a:solidFill>
              </a:rPr>
              <a:t>За організацією</a:t>
            </a:r>
            <a:endParaRPr lang="ru-RU" sz="4000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1071538" y="1857364"/>
          <a:ext cx="7786742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6858048" cy="868346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dirty="0" smtClean="0"/>
              <a:t>Види міграції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142984"/>
            <a:ext cx="7929618" cy="5500726"/>
          </a:xfrm>
        </p:spPr>
        <p:txBody>
          <a:bodyPr>
            <a:normAutofit/>
          </a:bodyPr>
          <a:lstStyle/>
          <a:p>
            <a:pPr marL="0" indent="449263" algn="just">
              <a:buNone/>
            </a:pPr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</a:rPr>
              <a:t>ІІІ. </a:t>
            </a:r>
            <a:r>
              <a:rPr lang="uk-UA" sz="4000" b="1" dirty="0" smtClean="0">
                <a:solidFill>
                  <a:schemeClr val="accent5">
                    <a:lumMod val="75000"/>
                  </a:schemeClr>
                </a:solidFill>
              </a:rPr>
              <a:t>За напрямком</a:t>
            </a:r>
            <a:endParaRPr lang="ru-RU" sz="4000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1142976" y="2000240"/>
          <a:ext cx="7572428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6858048" cy="868346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dirty="0" smtClean="0"/>
              <a:t>Види міграції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142984"/>
            <a:ext cx="7929618" cy="5500726"/>
          </a:xfrm>
        </p:spPr>
        <p:txBody>
          <a:bodyPr>
            <a:normAutofit/>
          </a:bodyPr>
          <a:lstStyle/>
          <a:p>
            <a:pPr marL="0" indent="449263" algn="just">
              <a:buNone/>
            </a:pPr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</a:rPr>
              <a:t>І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V</a:t>
            </a:r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</a:rPr>
              <a:t>. </a:t>
            </a:r>
            <a:r>
              <a:rPr lang="uk-UA" sz="4000" b="1" dirty="0" smtClean="0">
                <a:solidFill>
                  <a:schemeClr val="accent5">
                    <a:lumMod val="75000"/>
                  </a:schemeClr>
                </a:solidFill>
              </a:rPr>
              <a:t>За причиною</a:t>
            </a:r>
            <a:endParaRPr lang="ru-RU" sz="4000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1071538" y="1857364"/>
          <a:ext cx="7786742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214422"/>
            <a:ext cx="8143900" cy="3643338"/>
          </a:xfrm>
        </p:spPr>
        <p:txBody>
          <a:bodyPr>
            <a:noAutofit/>
          </a:bodyPr>
          <a:lstStyle/>
          <a:p>
            <a:pPr marL="0" indent="441325" algn="just">
              <a:buNone/>
            </a:pPr>
            <a:r>
              <a:rPr lang="ru-RU" sz="2400" dirty="0" smtClean="0"/>
              <a:t> </a:t>
            </a:r>
            <a:r>
              <a:rPr lang="ru-RU" dirty="0" err="1" smtClean="0"/>
              <a:t>Різниця</a:t>
            </a:r>
            <a:r>
              <a:rPr lang="ru-RU" dirty="0" smtClean="0"/>
              <a:t> </a:t>
            </a:r>
            <a:r>
              <a:rPr lang="ru-RU" dirty="0" err="1" smtClean="0"/>
              <a:t>між</a:t>
            </a:r>
            <a:r>
              <a:rPr lang="ru-RU" dirty="0" smtClean="0"/>
              <a:t> </a:t>
            </a:r>
            <a:r>
              <a:rPr lang="ru-RU" dirty="0" err="1" smtClean="0"/>
              <a:t>кількістю</a:t>
            </a:r>
            <a:r>
              <a:rPr lang="ru-RU" dirty="0" smtClean="0"/>
              <a:t> </a:t>
            </a:r>
            <a:r>
              <a:rPr lang="ru-RU" dirty="0" err="1" smtClean="0"/>
              <a:t>емігрантів</a:t>
            </a:r>
            <a:r>
              <a:rPr lang="ru-RU" dirty="0" smtClean="0"/>
              <a:t> та </a:t>
            </a:r>
            <a:r>
              <a:rPr lang="ru-RU" dirty="0" err="1" smtClean="0"/>
              <a:t>іммігрантів</a:t>
            </a:r>
            <a:r>
              <a:rPr lang="ru-RU" dirty="0" smtClean="0"/>
              <a:t> –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b="1" dirty="0" smtClean="0"/>
              <a:t>сальдо </a:t>
            </a:r>
            <a:r>
              <a:rPr lang="ru-RU" b="1" dirty="0" err="1" smtClean="0"/>
              <a:t>міграцій</a:t>
            </a:r>
            <a:r>
              <a:rPr lang="ru-RU" dirty="0" smtClean="0"/>
              <a:t>. </a:t>
            </a:r>
          </a:p>
          <a:p>
            <a:pPr marL="0" indent="441325" algn="just">
              <a:buNone/>
            </a:pPr>
            <a:r>
              <a:rPr lang="uk-UA" b="1" dirty="0" smtClean="0">
                <a:solidFill>
                  <a:srgbClr val="FF0000"/>
                </a:solidFill>
              </a:rPr>
              <a:t>СМ = </a:t>
            </a:r>
            <a:r>
              <a:rPr lang="uk-UA" b="1" smtClean="0">
                <a:solidFill>
                  <a:srgbClr val="FF0000"/>
                </a:solidFill>
              </a:rPr>
              <a:t>Імміграція - Еміграці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0" indent="441325" algn="just">
              <a:buNone/>
            </a:pPr>
            <a:r>
              <a:rPr lang="ru-RU" dirty="0" err="1" smtClean="0"/>
              <a:t>Воно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бути </a:t>
            </a:r>
            <a:r>
              <a:rPr lang="ru-RU" dirty="0" err="1" smtClean="0"/>
              <a:t>додатним</a:t>
            </a:r>
            <a:r>
              <a:rPr lang="ru-RU" dirty="0" smtClean="0"/>
              <a:t>, 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переважають</a:t>
            </a:r>
            <a:r>
              <a:rPr lang="ru-RU" dirty="0" smtClean="0"/>
              <a:t> </a:t>
            </a:r>
            <a:r>
              <a:rPr lang="ru-RU" dirty="0" err="1" smtClean="0"/>
              <a:t>прибулі</a:t>
            </a:r>
            <a:r>
              <a:rPr lang="ru-RU" dirty="0" smtClean="0"/>
              <a:t> люди,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від’ємним</a:t>
            </a:r>
            <a:r>
              <a:rPr lang="ru-RU" dirty="0" smtClean="0"/>
              <a:t>, </a:t>
            </a:r>
            <a:r>
              <a:rPr lang="ru-RU" dirty="0" err="1" smtClean="0"/>
              <a:t>якщо</a:t>
            </a:r>
            <a:r>
              <a:rPr lang="ru-RU" dirty="0" smtClean="0"/>
              <a:t> тих, </a:t>
            </a:r>
            <a:r>
              <a:rPr lang="ru-RU" dirty="0" err="1" smtClean="0"/>
              <a:t>хто</a:t>
            </a:r>
            <a:r>
              <a:rPr lang="ru-RU" dirty="0" smtClean="0"/>
              <a:t> покинув </a:t>
            </a:r>
            <a:r>
              <a:rPr lang="ru-RU" dirty="0" err="1" smtClean="0"/>
              <a:t>країну</a:t>
            </a:r>
            <a:r>
              <a:rPr lang="ru-RU" dirty="0" smtClean="0"/>
              <a:t>, </a:t>
            </a:r>
            <a:r>
              <a:rPr lang="ru-RU" dirty="0" err="1" smtClean="0"/>
              <a:t>більше</a:t>
            </a:r>
            <a:r>
              <a:rPr lang="ru-RU" dirty="0" smtClean="0"/>
              <a:t>, </a:t>
            </a:r>
            <a:r>
              <a:rPr lang="ru-RU" dirty="0" err="1" smtClean="0"/>
              <a:t>ніж</a:t>
            </a:r>
            <a:r>
              <a:rPr lang="ru-RU" dirty="0" smtClean="0"/>
              <a:t> </a:t>
            </a:r>
            <a:r>
              <a:rPr lang="ru-RU" dirty="0" err="1" smtClean="0"/>
              <a:t>прибулих</a:t>
            </a:r>
            <a:r>
              <a:rPr lang="ru-RU" dirty="0" smtClean="0"/>
              <a:t>. </a:t>
            </a:r>
          </a:p>
          <a:p>
            <a:pPr marL="0" indent="449263" algn="just">
              <a:buNone/>
            </a:pPr>
            <a:endParaRPr lang="ru-RU" sz="2300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6858048" cy="868346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dirty="0" smtClean="0"/>
              <a:t>Сальдо міграцій</a:t>
            </a:r>
            <a:endParaRPr lang="ru-RU" dirty="0"/>
          </a:p>
        </p:txBody>
      </p:sp>
      <p:pic>
        <p:nvPicPr>
          <p:cNvPr id="5" name="Рисунок 4" descr="1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4934221"/>
            <a:ext cx="4572032" cy="12233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14480" y="5572140"/>
            <a:ext cx="114300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b="1" dirty="0" smtClean="0"/>
              <a:t>міграції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857884" y="4500570"/>
            <a:ext cx="3071834" cy="23544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100" b="1" dirty="0" smtClean="0"/>
              <a:t>де, </a:t>
            </a:r>
          </a:p>
          <a:p>
            <a:r>
              <a:rPr lang="uk-UA" sz="2100" b="1" dirty="0" smtClean="0">
                <a:solidFill>
                  <a:srgbClr val="FF0000"/>
                </a:solidFill>
              </a:rPr>
              <a:t>П</a:t>
            </a:r>
            <a:r>
              <a:rPr lang="uk-UA" sz="2100" b="1" dirty="0" smtClean="0"/>
              <a:t> – кількість людей що прибули в країну</a:t>
            </a:r>
          </a:p>
          <a:p>
            <a:r>
              <a:rPr lang="uk-UA" sz="2100" b="1" dirty="0" smtClean="0">
                <a:solidFill>
                  <a:srgbClr val="FF0000"/>
                </a:solidFill>
              </a:rPr>
              <a:t>В</a:t>
            </a:r>
            <a:r>
              <a:rPr lang="uk-UA" sz="2100" b="1" dirty="0" smtClean="0"/>
              <a:t> – кількість людей, які виїхали з країни</a:t>
            </a:r>
          </a:p>
          <a:p>
            <a:r>
              <a:rPr lang="en-US" sz="2100" b="1" dirty="0" smtClean="0">
                <a:solidFill>
                  <a:srgbClr val="FF0000"/>
                </a:solidFill>
              </a:rPr>
              <a:t>S</a:t>
            </a:r>
            <a:r>
              <a:rPr lang="uk-UA" sz="2100" b="1" dirty="0" smtClean="0"/>
              <a:t> – загальна кількість населення</a:t>
            </a:r>
            <a:endParaRPr lang="ru-RU" sz="21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14678" y="6215082"/>
            <a:ext cx="200026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b="1" dirty="0" smtClean="0"/>
              <a:t>%</a:t>
            </a:r>
            <a:r>
              <a:rPr lang="uk-UA" b="1" dirty="0" smtClean="0">
                <a:latin typeface="Lucida Sans Unicode"/>
                <a:cs typeface="Lucida Sans Unicode"/>
              </a:rPr>
              <a:t>∘ - проміле</a:t>
            </a:r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dirty="0" smtClean="0"/>
              <a:t>Економічні причини міграції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214422"/>
            <a:ext cx="7858180" cy="5643578"/>
          </a:xfrm>
        </p:spPr>
        <p:txBody>
          <a:bodyPr>
            <a:normAutofit fontScale="77500" lnSpcReduction="20000"/>
          </a:bodyPr>
          <a:lstStyle/>
          <a:p>
            <a:pPr marL="0" indent="360363" algn="just">
              <a:buNone/>
            </a:pPr>
            <a:r>
              <a:rPr lang="ru-RU" dirty="0" smtClean="0"/>
              <a:t>До </a:t>
            </a:r>
            <a:r>
              <a:rPr lang="ru-RU" dirty="0" err="1" smtClean="0"/>
              <a:t>еміграції</a:t>
            </a:r>
            <a:r>
              <a:rPr lang="ru-RU" dirty="0" smtClean="0"/>
              <a:t> </a:t>
            </a:r>
            <a:r>
              <a:rPr lang="ru-RU" dirty="0" err="1" smtClean="0"/>
              <a:t>спонукає</a:t>
            </a:r>
            <a:r>
              <a:rPr lang="ru-RU" dirty="0" smtClean="0"/>
              <a:t> </a:t>
            </a:r>
            <a:r>
              <a:rPr lang="ru-RU" dirty="0" err="1" smtClean="0"/>
              <a:t>пошук</a:t>
            </a:r>
            <a:r>
              <a:rPr lang="ru-RU" dirty="0" smtClean="0"/>
              <a:t> </a:t>
            </a:r>
            <a:r>
              <a:rPr lang="ru-RU" dirty="0" err="1" smtClean="0"/>
              <a:t>роботи</a:t>
            </a:r>
            <a:r>
              <a:rPr lang="ru-RU" dirty="0" smtClean="0"/>
              <a:t>. </a:t>
            </a:r>
            <a:r>
              <a:rPr lang="ru-RU" dirty="0" err="1" smtClean="0"/>
              <a:t>Розрізняють</a:t>
            </a:r>
            <a:r>
              <a:rPr lang="ru-RU" dirty="0" smtClean="0"/>
              <a:t> </a:t>
            </a:r>
            <a:r>
              <a:rPr lang="ru-RU" b="1" dirty="0" err="1" smtClean="0"/>
              <a:t>фізичні</a:t>
            </a:r>
            <a:r>
              <a:rPr lang="ru-RU" b="1" dirty="0" smtClean="0"/>
              <a:t> та </a:t>
            </a:r>
            <a:r>
              <a:rPr lang="ru-RU" b="1" dirty="0" err="1" smtClean="0"/>
              <a:t>інтелектуальні</a:t>
            </a:r>
            <a:r>
              <a:rPr lang="ru-RU" b="1" dirty="0" smtClean="0"/>
              <a:t> </a:t>
            </a:r>
            <a:r>
              <a:rPr lang="ru-RU" b="1" dirty="0" err="1" smtClean="0"/>
              <a:t>економічні</a:t>
            </a:r>
            <a:r>
              <a:rPr lang="ru-RU" b="1" dirty="0" smtClean="0"/>
              <a:t> </a:t>
            </a:r>
            <a:r>
              <a:rPr lang="ru-RU" b="1" dirty="0" err="1" smtClean="0"/>
              <a:t>міграції</a:t>
            </a:r>
            <a:r>
              <a:rPr lang="ru-RU" b="1" dirty="0" smtClean="0"/>
              <a:t>.</a:t>
            </a:r>
            <a:r>
              <a:rPr lang="ru-RU" dirty="0" smtClean="0"/>
              <a:t> </a:t>
            </a:r>
            <a:r>
              <a:rPr lang="ru-RU" b="1" i="1" dirty="0" err="1" smtClean="0"/>
              <a:t>Фізичні</a:t>
            </a:r>
            <a:r>
              <a:rPr lang="ru-RU" b="1" i="1" dirty="0" smtClean="0"/>
              <a:t> </a:t>
            </a:r>
            <a:r>
              <a:rPr lang="ru-RU" b="1" i="1" dirty="0" err="1" smtClean="0"/>
              <a:t>міграції</a:t>
            </a:r>
            <a:r>
              <a:rPr lang="ru-RU" dirty="0" smtClean="0"/>
              <a:t> </a:t>
            </a:r>
            <a:r>
              <a:rPr lang="ru-RU" dirty="0" err="1" smtClean="0"/>
              <a:t>передбачають</a:t>
            </a:r>
            <a:r>
              <a:rPr lang="ru-RU" dirty="0" smtClean="0"/>
              <a:t> </a:t>
            </a:r>
            <a:r>
              <a:rPr lang="ru-RU" dirty="0" err="1" smtClean="0"/>
              <a:t>пошук</a:t>
            </a:r>
            <a:r>
              <a:rPr lang="ru-RU" dirty="0" smtClean="0"/>
              <a:t> </a:t>
            </a:r>
            <a:r>
              <a:rPr lang="ru-RU" dirty="0" err="1" smtClean="0"/>
              <a:t>некваліфікованої</a:t>
            </a:r>
            <a:r>
              <a:rPr lang="ru-RU" dirty="0" smtClean="0"/>
              <a:t> </a:t>
            </a:r>
            <a:r>
              <a:rPr lang="ru-RU" dirty="0" err="1" smtClean="0"/>
              <a:t>низькооплачуваної</a:t>
            </a:r>
            <a:r>
              <a:rPr lang="ru-RU" dirty="0" smtClean="0"/>
              <a:t> </a:t>
            </a:r>
            <a:r>
              <a:rPr lang="ru-RU" dirty="0" err="1" smtClean="0"/>
              <a:t>роботи</a:t>
            </a:r>
            <a:r>
              <a:rPr lang="ru-RU" dirty="0" smtClean="0"/>
              <a:t> за кордоном в основному в </a:t>
            </a:r>
            <a:r>
              <a:rPr lang="ru-RU" dirty="0" err="1" smtClean="0"/>
              <a:t>сільському</a:t>
            </a:r>
            <a:r>
              <a:rPr lang="ru-RU" dirty="0" smtClean="0"/>
              <a:t> </a:t>
            </a:r>
            <a:r>
              <a:rPr lang="ru-RU" dirty="0" err="1" smtClean="0"/>
              <a:t>господарстві</a:t>
            </a:r>
            <a:r>
              <a:rPr lang="ru-RU" dirty="0" smtClean="0"/>
              <a:t>, на </a:t>
            </a:r>
            <a:r>
              <a:rPr lang="ru-RU" dirty="0" err="1" smtClean="0"/>
              <a:t>будівництві</a:t>
            </a:r>
            <a:r>
              <a:rPr lang="ru-RU" dirty="0" smtClean="0"/>
              <a:t>, у </a:t>
            </a:r>
            <a:r>
              <a:rPr lang="ru-RU" dirty="0" err="1" smtClean="0"/>
              <a:t>сфері</a:t>
            </a:r>
            <a:r>
              <a:rPr lang="ru-RU" dirty="0" smtClean="0"/>
              <a:t> </a:t>
            </a:r>
            <a:r>
              <a:rPr lang="ru-RU" dirty="0" err="1" smtClean="0"/>
              <a:t>обслуговування</a:t>
            </a:r>
            <a:r>
              <a:rPr lang="ru-RU" dirty="0" smtClean="0"/>
              <a:t>. Таким чином </a:t>
            </a:r>
            <a:r>
              <a:rPr lang="ru-RU" dirty="0" err="1" smtClean="0"/>
              <a:t>відбувається</a:t>
            </a:r>
            <a:r>
              <a:rPr lang="ru-RU" dirty="0" smtClean="0"/>
              <a:t> </a:t>
            </a:r>
            <a:r>
              <a:rPr lang="ru-RU" dirty="0" err="1" smtClean="0"/>
              <a:t>еміграція</a:t>
            </a:r>
            <a:r>
              <a:rPr lang="ru-RU" dirty="0" smtClean="0"/>
              <a:t> </a:t>
            </a:r>
            <a:r>
              <a:rPr lang="ru-RU" dirty="0" err="1" smtClean="0"/>
              <a:t>робочої</a:t>
            </a:r>
            <a:r>
              <a:rPr lang="ru-RU" dirty="0" smtClean="0"/>
              <a:t> </a:t>
            </a:r>
            <a:r>
              <a:rPr lang="ru-RU" dirty="0" err="1" smtClean="0"/>
              <a:t>сили</a:t>
            </a:r>
            <a:r>
              <a:rPr lang="ru-RU" dirty="0" smtClean="0"/>
              <a:t> </a:t>
            </a:r>
            <a:r>
              <a:rPr lang="ru-RU" dirty="0" err="1" smtClean="0"/>
              <a:t>зі</a:t>
            </a:r>
            <a:r>
              <a:rPr lang="ru-RU" dirty="0" smtClean="0"/>
              <a:t> </a:t>
            </a:r>
            <a:r>
              <a:rPr lang="ru-RU" dirty="0" err="1" smtClean="0"/>
              <a:t>слаборозвинених</a:t>
            </a:r>
            <a:r>
              <a:rPr lang="ru-RU" dirty="0" smtClean="0"/>
              <a:t> </a:t>
            </a:r>
            <a:r>
              <a:rPr lang="ru-RU" dirty="0" err="1" smtClean="0"/>
              <a:t>країн</a:t>
            </a:r>
            <a:r>
              <a:rPr lang="ru-RU" dirty="0" smtClean="0"/>
              <a:t> до </a:t>
            </a:r>
            <a:r>
              <a:rPr lang="ru-RU" dirty="0" err="1" smtClean="0"/>
              <a:t>високорозвинених</a:t>
            </a:r>
            <a:r>
              <a:rPr lang="ru-RU" dirty="0" smtClean="0"/>
              <a:t>. Великими </a:t>
            </a:r>
            <a:r>
              <a:rPr lang="ru-RU" dirty="0" err="1" smtClean="0"/>
              <a:t>осередками</a:t>
            </a:r>
            <a:r>
              <a:rPr lang="ru-RU" dirty="0" smtClean="0"/>
              <a:t> </a:t>
            </a:r>
            <a:r>
              <a:rPr lang="ru-RU" dirty="0" err="1" smtClean="0"/>
              <a:t>трудової</a:t>
            </a:r>
            <a:r>
              <a:rPr lang="ru-RU" dirty="0" smtClean="0"/>
              <a:t> </a:t>
            </a:r>
            <a:r>
              <a:rPr lang="ru-RU" dirty="0" err="1" smtClean="0"/>
              <a:t>імміграції</a:t>
            </a:r>
            <a:r>
              <a:rPr lang="ru-RU" dirty="0" smtClean="0"/>
              <a:t> стали </a:t>
            </a:r>
            <a:r>
              <a:rPr lang="ru-RU" dirty="0" err="1" smtClean="0"/>
              <a:t>Західна</a:t>
            </a:r>
            <a:r>
              <a:rPr lang="ru-RU" dirty="0" smtClean="0"/>
              <a:t> </a:t>
            </a:r>
            <a:r>
              <a:rPr lang="ru-RU" dirty="0" err="1" smtClean="0"/>
              <a:t>Європа</a:t>
            </a:r>
            <a:r>
              <a:rPr lang="ru-RU" dirty="0" smtClean="0"/>
              <a:t>, США, 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країни</a:t>
            </a:r>
            <a:r>
              <a:rPr lang="ru-RU" dirty="0" smtClean="0"/>
              <a:t> </a:t>
            </a:r>
            <a:r>
              <a:rPr lang="ru-RU" dirty="0" err="1" smtClean="0"/>
              <a:t>Перської</a:t>
            </a:r>
            <a:r>
              <a:rPr lang="ru-RU" dirty="0" smtClean="0"/>
              <a:t> затоки та </a:t>
            </a:r>
            <a:r>
              <a:rPr lang="ru-RU" dirty="0" err="1" smtClean="0"/>
              <a:t>Південна</a:t>
            </a:r>
            <a:r>
              <a:rPr lang="ru-RU" dirty="0" smtClean="0"/>
              <a:t> Африка. Так, у </a:t>
            </a:r>
            <a:r>
              <a:rPr lang="ru-RU" dirty="0" err="1" smtClean="0"/>
              <a:t>Західній</a:t>
            </a:r>
            <a:r>
              <a:rPr lang="ru-RU" dirty="0" smtClean="0"/>
              <a:t> </a:t>
            </a:r>
            <a:r>
              <a:rPr lang="ru-RU" dirty="0" err="1" smtClean="0"/>
              <a:t>Європі</a:t>
            </a:r>
            <a:r>
              <a:rPr lang="ru-RU" dirty="0" smtClean="0"/>
              <a:t> </a:t>
            </a:r>
            <a:r>
              <a:rPr lang="ru-RU" dirty="0" err="1" smtClean="0"/>
              <a:t>працюють</a:t>
            </a:r>
            <a:r>
              <a:rPr lang="ru-RU" dirty="0" smtClean="0"/>
              <a:t> </a:t>
            </a:r>
            <a:r>
              <a:rPr lang="ru-RU" dirty="0" err="1" smtClean="0"/>
              <a:t>робітники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країн</a:t>
            </a:r>
            <a:r>
              <a:rPr lang="ru-RU" dirty="0" smtClean="0"/>
              <a:t> </a:t>
            </a:r>
            <a:r>
              <a:rPr lang="ru-RU" dirty="0" err="1" smtClean="0"/>
              <a:t>Середземномор’я</a:t>
            </a:r>
            <a:r>
              <a:rPr lang="ru-RU" dirty="0" smtClean="0"/>
              <a:t> (</a:t>
            </a:r>
            <a:r>
              <a:rPr lang="ru-RU" dirty="0" err="1" smtClean="0"/>
              <a:t>Туреччини</a:t>
            </a:r>
            <a:r>
              <a:rPr lang="ru-RU" dirty="0" smtClean="0"/>
              <a:t>, </a:t>
            </a:r>
            <a:r>
              <a:rPr lang="ru-RU" dirty="0" err="1" smtClean="0"/>
              <a:t>Італії</a:t>
            </a:r>
            <a:r>
              <a:rPr lang="ru-RU" dirty="0" smtClean="0"/>
              <a:t>, </a:t>
            </a:r>
            <a:r>
              <a:rPr lang="ru-RU" dirty="0" err="1" smtClean="0"/>
              <a:t>Іспанії</a:t>
            </a:r>
            <a:r>
              <a:rPr lang="ru-RU" dirty="0" smtClean="0"/>
              <a:t>, </a:t>
            </a:r>
            <a:r>
              <a:rPr lang="ru-RU" dirty="0" err="1" smtClean="0"/>
              <a:t>Греції</a:t>
            </a:r>
            <a:r>
              <a:rPr lang="ru-RU" dirty="0" smtClean="0"/>
              <a:t>, Марокко, </a:t>
            </a:r>
            <a:r>
              <a:rPr lang="ru-RU" dirty="0" err="1" smtClean="0"/>
              <a:t>Єгипту</a:t>
            </a:r>
            <a:r>
              <a:rPr lang="ru-RU" dirty="0" smtClean="0"/>
              <a:t>). </a:t>
            </a:r>
            <a:r>
              <a:rPr lang="ru-RU" dirty="0" err="1" smtClean="0"/>
              <a:t>Першість</a:t>
            </a:r>
            <a:r>
              <a:rPr lang="ru-RU" dirty="0" smtClean="0"/>
              <a:t> за </a:t>
            </a:r>
            <a:r>
              <a:rPr lang="ru-RU" dirty="0" err="1" smtClean="0"/>
              <a:t>кількістю</a:t>
            </a:r>
            <a:r>
              <a:rPr lang="ru-RU" dirty="0" smtClean="0"/>
              <a:t> </a:t>
            </a:r>
            <a:r>
              <a:rPr lang="ru-RU" dirty="0" err="1" smtClean="0"/>
              <a:t>тимчасових</a:t>
            </a:r>
            <a:r>
              <a:rPr lang="ru-RU" dirty="0" smtClean="0"/>
              <a:t> </a:t>
            </a:r>
            <a:r>
              <a:rPr lang="ru-RU" dirty="0" err="1" smtClean="0"/>
              <a:t>робітників</a:t>
            </a:r>
            <a:r>
              <a:rPr lang="ru-RU" dirty="0" smtClean="0"/>
              <a:t> у </a:t>
            </a:r>
            <a:r>
              <a:rPr lang="ru-RU" dirty="0" err="1" smtClean="0"/>
              <a:t>Європі</a:t>
            </a:r>
            <a:r>
              <a:rPr lang="ru-RU" dirty="0" smtClean="0"/>
              <a:t> </a:t>
            </a:r>
            <a:r>
              <a:rPr lang="ru-RU" dirty="0" err="1" smtClean="0"/>
              <a:t>посідає</a:t>
            </a:r>
            <a:r>
              <a:rPr lang="ru-RU" dirty="0" smtClean="0"/>
              <a:t> </a:t>
            </a:r>
            <a:r>
              <a:rPr lang="ru-RU" dirty="0" err="1" smtClean="0"/>
              <a:t>Німеччина</a:t>
            </a:r>
            <a:r>
              <a:rPr lang="ru-RU" dirty="0" smtClean="0"/>
              <a:t>. До США </a:t>
            </a:r>
            <a:r>
              <a:rPr lang="ru-RU" dirty="0" err="1" smtClean="0"/>
              <a:t>тепер</a:t>
            </a:r>
            <a:r>
              <a:rPr lang="ru-RU" dirty="0" smtClean="0"/>
              <a:t> </a:t>
            </a:r>
            <a:r>
              <a:rPr lang="ru-RU" dirty="0" err="1" smtClean="0"/>
              <a:t>більше</a:t>
            </a:r>
            <a:r>
              <a:rPr lang="ru-RU" dirty="0" smtClean="0"/>
              <a:t> </a:t>
            </a:r>
            <a:r>
              <a:rPr lang="ru-RU" dirty="0" err="1" smtClean="0"/>
              <a:t>їдуть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Латинської</a:t>
            </a:r>
            <a:r>
              <a:rPr lang="ru-RU" dirty="0" smtClean="0"/>
              <a:t> Америки (особливо </a:t>
            </a:r>
            <a:r>
              <a:rPr lang="ru-RU" dirty="0" err="1" smtClean="0"/>
              <a:t>з</a:t>
            </a:r>
            <a:r>
              <a:rPr lang="ru-RU" dirty="0" smtClean="0"/>
              <a:t> Мексики), до </a:t>
            </a:r>
            <a:r>
              <a:rPr lang="ru-RU" dirty="0" err="1" smtClean="0"/>
              <a:t>нафтодобувних</a:t>
            </a:r>
            <a:r>
              <a:rPr lang="ru-RU" dirty="0" smtClean="0"/>
              <a:t> держав </a:t>
            </a:r>
            <a:r>
              <a:rPr lang="ru-RU" dirty="0" err="1" smtClean="0"/>
              <a:t>Перської</a:t>
            </a:r>
            <a:r>
              <a:rPr lang="ru-RU" dirty="0" smtClean="0"/>
              <a:t> затоки та </a:t>
            </a:r>
            <a:r>
              <a:rPr lang="ru-RU" dirty="0" err="1" smtClean="0"/>
              <a:t>Південної</a:t>
            </a:r>
            <a:r>
              <a:rPr lang="ru-RU" dirty="0" smtClean="0"/>
              <a:t> Африки –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сусідніх</a:t>
            </a:r>
            <a:r>
              <a:rPr lang="ru-RU" dirty="0" smtClean="0"/>
              <a:t> </a:t>
            </a:r>
            <a:r>
              <a:rPr lang="ru-RU" dirty="0" err="1" smtClean="0"/>
              <a:t>країн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розвиваються</a:t>
            </a:r>
            <a:r>
              <a:rPr lang="ru-RU" dirty="0" smtClean="0"/>
              <a:t>. </a:t>
            </a:r>
            <a:r>
              <a:rPr lang="ru-RU" dirty="0" err="1" smtClean="0"/>
              <a:t>Емігранти</a:t>
            </a:r>
            <a:r>
              <a:rPr lang="ru-RU" dirty="0" smtClean="0"/>
              <a:t> часто </a:t>
            </a:r>
            <a:r>
              <a:rPr lang="ru-RU" dirty="0" err="1" smtClean="0"/>
              <a:t>працюють</a:t>
            </a:r>
            <a:r>
              <a:rPr lang="ru-RU" dirty="0" smtClean="0"/>
              <a:t> на </a:t>
            </a:r>
            <a:r>
              <a:rPr lang="ru-RU" dirty="0" err="1" smtClean="0"/>
              <a:t>низькооплачуваних</a:t>
            </a:r>
            <a:r>
              <a:rPr lang="ru-RU" dirty="0" smtClean="0"/>
              <a:t> роботах.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dirty="0" smtClean="0"/>
              <a:t>Економічні причини міграції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214422"/>
            <a:ext cx="7858180" cy="5643578"/>
          </a:xfrm>
        </p:spPr>
        <p:txBody>
          <a:bodyPr>
            <a:normAutofit/>
          </a:bodyPr>
          <a:lstStyle/>
          <a:p>
            <a:pPr marL="0" indent="360363" algn="just">
              <a:buNone/>
            </a:pPr>
            <a:r>
              <a:rPr lang="ru-RU" dirty="0" smtClean="0"/>
              <a:t>З 30-х </a:t>
            </a:r>
            <a:r>
              <a:rPr lang="ru-RU" dirty="0" err="1" smtClean="0"/>
              <a:t>років</a:t>
            </a:r>
            <a:r>
              <a:rPr lang="ru-RU" dirty="0" smtClean="0"/>
              <a:t> </a:t>
            </a:r>
            <a:r>
              <a:rPr lang="en-US" dirty="0" smtClean="0"/>
              <a:t>XX </a:t>
            </a:r>
            <a:r>
              <a:rPr lang="ru-RU" dirty="0" smtClean="0"/>
              <a:t>ст. </a:t>
            </a:r>
            <a:r>
              <a:rPr lang="ru-RU" dirty="0" err="1" smtClean="0"/>
              <a:t>виник</a:t>
            </a:r>
            <a:r>
              <a:rPr lang="ru-RU" dirty="0" smtClean="0"/>
              <a:t> </a:t>
            </a:r>
            <a:r>
              <a:rPr lang="ru-RU" dirty="0" err="1" smtClean="0"/>
              <a:t>новий</a:t>
            </a:r>
            <a:r>
              <a:rPr lang="ru-RU" dirty="0" smtClean="0"/>
              <a:t> </a:t>
            </a:r>
            <a:r>
              <a:rPr lang="ru-RU" dirty="0" err="1" smtClean="0"/>
              <a:t>різновид</a:t>
            </a:r>
            <a:r>
              <a:rPr lang="ru-RU" dirty="0" smtClean="0"/>
              <a:t> </a:t>
            </a:r>
            <a:r>
              <a:rPr lang="ru-RU" dirty="0" err="1" smtClean="0"/>
              <a:t>економічних</a:t>
            </a:r>
            <a:r>
              <a:rPr lang="ru-RU" dirty="0" smtClean="0"/>
              <a:t> </a:t>
            </a:r>
            <a:r>
              <a:rPr lang="ru-RU" dirty="0" err="1" smtClean="0"/>
              <a:t>міграцій</a:t>
            </a:r>
            <a:r>
              <a:rPr lang="ru-RU" dirty="0" smtClean="0"/>
              <a:t> – </a:t>
            </a:r>
            <a:r>
              <a:rPr lang="ru-RU" b="1" i="1" dirty="0" err="1" smtClean="0"/>
              <a:t>інтелектуальні</a:t>
            </a:r>
            <a:r>
              <a:rPr lang="ru-RU" b="1" i="1" dirty="0" smtClean="0"/>
              <a:t>, </a:t>
            </a:r>
            <a:r>
              <a:rPr lang="ru-RU" b="1" i="1" dirty="0" err="1" smtClean="0"/>
              <a:t>або</a:t>
            </a:r>
            <a:r>
              <a:rPr lang="ru-RU" b="1" i="1" dirty="0" smtClean="0"/>
              <a:t> «</a:t>
            </a:r>
            <a:r>
              <a:rPr lang="ru-RU" b="1" i="1" dirty="0" err="1" smtClean="0"/>
              <a:t>відплив</a:t>
            </a:r>
            <a:r>
              <a:rPr lang="ru-RU" b="1" i="1" dirty="0" smtClean="0"/>
              <a:t> </a:t>
            </a:r>
            <a:r>
              <a:rPr lang="ru-RU" b="1" i="1" dirty="0" err="1" smtClean="0"/>
              <a:t>умів</a:t>
            </a:r>
            <a:r>
              <a:rPr lang="ru-RU" b="1" i="1" dirty="0" smtClean="0"/>
              <a:t> (</a:t>
            </a:r>
            <a:r>
              <a:rPr lang="ru-RU" b="1" i="1" dirty="0" err="1" smtClean="0"/>
              <a:t>мізків</a:t>
            </a:r>
            <a:r>
              <a:rPr lang="ru-RU" b="1" i="1" dirty="0" smtClean="0"/>
              <a:t>)».</a:t>
            </a:r>
            <a:r>
              <a:rPr lang="ru-RU" dirty="0" smtClean="0"/>
              <a:t> </a:t>
            </a:r>
            <a:r>
              <a:rPr lang="ru-RU" dirty="0" err="1" smtClean="0"/>
              <a:t>Сутність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полягає</a:t>
            </a:r>
            <a:r>
              <a:rPr lang="ru-RU" dirty="0" smtClean="0"/>
              <a:t> у </a:t>
            </a:r>
            <a:r>
              <a:rPr lang="ru-RU" dirty="0" err="1" smtClean="0"/>
              <a:t>переманюванні</a:t>
            </a:r>
            <a:r>
              <a:rPr lang="ru-RU" dirty="0" smtClean="0"/>
              <a:t> </a:t>
            </a:r>
            <a:r>
              <a:rPr lang="ru-RU" dirty="0" err="1" smtClean="0"/>
              <a:t>спеціалістів</a:t>
            </a:r>
            <a:r>
              <a:rPr lang="ru-RU" dirty="0" smtClean="0"/>
              <a:t> </a:t>
            </a:r>
            <a:r>
              <a:rPr lang="ru-RU" dirty="0" err="1" smtClean="0"/>
              <a:t>високої</a:t>
            </a:r>
            <a:r>
              <a:rPr lang="ru-RU" dirty="0" smtClean="0"/>
              <a:t> </a:t>
            </a:r>
            <a:r>
              <a:rPr lang="ru-RU" dirty="0" err="1" smtClean="0"/>
              <a:t>кваліфікації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одних </a:t>
            </a:r>
            <a:r>
              <a:rPr lang="ru-RU" dirty="0" err="1" smtClean="0"/>
              <a:t>країн</a:t>
            </a:r>
            <a:r>
              <a:rPr lang="ru-RU" dirty="0" smtClean="0"/>
              <a:t> до </a:t>
            </a:r>
            <a:r>
              <a:rPr lang="ru-RU" dirty="0" err="1" smtClean="0"/>
              <a:t>інших</a:t>
            </a:r>
            <a:r>
              <a:rPr lang="ru-RU" dirty="0" smtClean="0"/>
              <a:t>. </a:t>
            </a:r>
            <a:r>
              <a:rPr lang="ru-RU" dirty="0" err="1" smtClean="0"/>
              <a:t>Започаткували</a:t>
            </a:r>
            <a:r>
              <a:rPr lang="ru-RU" dirty="0" smtClean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явище</a:t>
            </a:r>
            <a:r>
              <a:rPr lang="ru-RU" dirty="0" smtClean="0"/>
              <a:t> США, коли </a:t>
            </a:r>
            <a:r>
              <a:rPr lang="ru-RU" dirty="0" err="1" smtClean="0"/>
              <a:t>вивезли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Німеччини</a:t>
            </a:r>
            <a:r>
              <a:rPr lang="ru-RU" dirty="0" smtClean="0"/>
              <a:t> </a:t>
            </a:r>
            <a:r>
              <a:rPr lang="ru-RU" dirty="0" err="1" smtClean="0"/>
              <a:t>кілька</a:t>
            </a:r>
            <a:r>
              <a:rPr lang="ru-RU" dirty="0" smtClean="0"/>
              <a:t> </a:t>
            </a:r>
            <a:r>
              <a:rPr lang="ru-RU" dirty="0" err="1" smtClean="0"/>
              <a:t>тисяч</a:t>
            </a:r>
            <a:r>
              <a:rPr lang="ru-RU" dirty="0" smtClean="0"/>
              <a:t> </a:t>
            </a:r>
            <a:r>
              <a:rPr lang="ru-RU" dirty="0" err="1" smtClean="0"/>
              <a:t>учених-фізиків</a:t>
            </a:r>
            <a:r>
              <a:rPr lang="ru-RU" dirty="0" smtClean="0"/>
              <a:t>. </a:t>
            </a:r>
            <a:r>
              <a:rPr lang="ru-RU" dirty="0" err="1" smtClean="0"/>
              <a:t>Тепер</a:t>
            </a:r>
            <a:r>
              <a:rPr lang="ru-RU" dirty="0" smtClean="0"/>
              <a:t> </a:t>
            </a:r>
            <a:r>
              <a:rPr lang="ru-RU" dirty="0" err="1" smtClean="0"/>
              <a:t>залучають</a:t>
            </a:r>
            <a:r>
              <a:rPr lang="ru-RU" dirty="0" smtClean="0"/>
              <a:t> до </a:t>
            </a:r>
            <a:r>
              <a:rPr lang="ru-RU" dirty="0" err="1" smtClean="0"/>
              <a:t>роботи</a:t>
            </a:r>
            <a:r>
              <a:rPr lang="ru-RU" dirty="0" smtClean="0"/>
              <a:t> </a:t>
            </a:r>
            <a:r>
              <a:rPr lang="ru-RU" dirty="0" err="1" smtClean="0"/>
              <a:t>іноземних</a:t>
            </a:r>
            <a:r>
              <a:rPr lang="ru-RU" dirty="0" smtClean="0"/>
              <a:t> </a:t>
            </a:r>
            <a:r>
              <a:rPr lang="ru-RU" dirty="0" err="1" smtClean="0"/>
              <a:t>спеціалістів</a:t>
            </a:r>
            <a:r>
              <a:rPr lang="ru-RU" dirty="0" smtClean="0"/>
              <a:t>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країни</a:t>
            </a:r>
            <a:r>
              <a:rPr lang="ru-RU" dirty="0" smtClean="0"/>
              <a:t> </a:t>
            </a:r>
            <a:r>
              <a:rPr lang="ru-RU" dirty="0" err="1" smtClean="0"/>
              <a:t>Західної</a:t>
            </a:r>
            <a:r>
              <a:rPr lang="ru-RU" dirty="0" smtClean="0"/>
              <a:t> </a:t>
            </a:r>
            <a:r>
              <a:rPr lang="ru-RU" dirty="0" err="1" smtClean="0"/>
              <a:t>Європи</a:t>
            </a:r>
            <a:r>
              <a:rPr lang="ru-RU" dirty="0" smtClean="0"/>
              <a:t> , </a:t>
            </a:r>
            <a:r>
              <a:rPr lang="ru-RU" dirty="0" err="1" smtClean="0"/>
              <a:t>Австралія</a:t>
            </a:r>
            <a:r>
              <a:rPr lang="ru-RU" dirty="0" smtClean="0"/>
              <a:t> та Канада. 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368</TotalTime>
  <Words>1049</Words>
  <Application>Microsoft Office PowerPoint</Application>
  <PresentationFormat>Экран (4:3)</PresentationFormat>
  <Paragraphs>116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Солнцестояние</vt:lpstr>
      <vt:lpstr>Механічний рух населення світу та України</vt:lpstr>
      <vt:lpstr>Механічний рух</vt:lpstr>
      <vt:lpstr>Види міграції</vt:lpstr>
      <vt:lpstr>Види міграції</vt:lpstr>
      <vt:lpstr>Види міграції</vt:lpstr>
      <vt:lpstr>Види міграції</vt:lpstr>
      <vt:lpstr>Сальдо міграцій</vt:lpstr>
      <vt:lpstr>Економічні причини міграції</vt:lpstr>
      <vt:lpstr>Економічні причини міграції</vt:lpstr>
      <vt:lpstr>Політичні причини міграції</vt:lpstr>
      <vt:lpstr>Релігійні причини міграції</vt:lpstr>
      <vt:lpstr>Національні та екологічні причини міграції</vt:lpstr>
      <vt:lpstr>Слайд 13</vt:lpstr>
      <vt:lpstr>Слайд 14</vt:lpstr>
      <vt:lpstr>Слайд 15</vt:lpstr>
      <vt:lpstr>Слайд 16</vt:lpstr>
      <vt:lpstr>Слайд 17</vt:lpstr>
      <vt:lpstr>Слайд 18</vt:lpstr>
      <vt:lpstr>Міграційна політика</vt:lpstr>
      <vt:lpstr>Діаспора</vt:lpstr>
      <vt:lpstr>Українська діаспора</vt:lpstr>
      <vt:lpstr>Використані матеріали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Статево-віковий склад населення</dc:title>
  <dc:creator>User</dc:creator>
  <cp:lastModifiedBy>User</cp:lastModifiedBy>
  <cp:revision>66</cp:revision>
  <dcterms:created xsi:type="dcterms:W3CDTF">2020-04-13T07:51:44Z</dcterms:created>
  <dcterms:modified xsi:type="dcterms:W3CDTF">2020-04-15T10:10:16Z</dcterms:modified>
</cp:coreProperties>
</file>