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9" r:id="rId4"/>
    <p:sldId id="263" r:id="rId5"/>
    <p:sldId id="258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80220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4441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7175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668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9819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86466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515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981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3607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542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995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0508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5967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5765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4513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57122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689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93B6CD7-DFCC-4E4D-9136-029E18842690}" type="datetimeFigureOut">
              <a:rPr lang="uk-UA" smtClean="0"/>
              <a:t>06.04.2021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485A4C2-1934-4065-BB69-99AB8C3CC9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287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0485" y="1696321"/>
            <a:ext cx="9817845" cy="2677648"/>
          </a:xfrm>
        </p:spPr>
        <p:txBody>
          <a:bodyPr/>
          <a:lstStyle/>
          <a:p>
            <a:r>
              <a:rPr lang="en-US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William Shakespeare</a:t>
            </a:r>
            <a:endParaRPr lang="uk-UA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1507" y="4625788"/>
            <a:ext cx="8825658" cy="1573306"/>
          </a:xfrm>
        </p:spPr>
        <p:txBody>
          <a:bodyPr>
            <a:normAutofit lnSpcReduction="10000"/>
          </a:bodyPr>
          <a:lstStyle/>
          <a:p>
            <a:r>
              <a:rPr lang="en-US" sz="8000" b="1" dirty="0"/>
              <a:t>(1564 -1616)</a:t>
            </a:r>
            <a:r>
              <a:rPr lang="en-US" dirty="0"/>
              <a:t/>
            </a:r>
            <a:br>
              <a:rPr lang="en-US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3392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425218" y="1931912"/>
            <a:ext cx="113415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you!</a:t>
            </a:r>
            <a:endParaRPr lang="uk-UA" sz="16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4524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283" y="543361"/>
            <a:ext cx="9858187" cy="1097179"/>
          </a:xfrm>
        </p:spPr>
        <p:txBody>
          <a:bodyPr/>
          <a:lstStyle/>
          <a:p>
            <a:r>
              <a:rPr lang="en-US" sz="4000" dirty="0"/>
              <a:t>William Shakespeare was born on April</a:t>
            </a:r>
            <a:r>
              <a:rPr lang="en-US" sz="4000" dirty="0" smtClean="0"/>
              <a:t>, 23, 1564 </a:t>
            </a:r>
            <a:r>
              <a:rPr lang="en-US" sz="4000" dirty="0"/>
              <a:t>in Stratford- on Avon</a:t>
            </a:r>
            <a:endParaRPr lang="uk-UA" sz="4000" dirty="0"/>
          </a:p>
        </p:txBody>
      </p:sp>
      <p:pic>
        <p:nvPicPr>
          <p:cNvPr id="3" name="Picture 2" descr="E:\My Pictures\12605248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83" y="2187995"/>
            <a:ext cx="3975100" cy="4525963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My Pictures\john-shakespeares-house-believed-to-be-shakespeares-birthplace-in-stratford-upon-avon.jpg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238" y="2326341"/>
            <a:ext cx="4865571" cy="4387617"/>
          </a:xfrm>
          <a:prstGeom prst="ellipse">
            <a:avLst/>
          </a:prstGeom>
          <a:ln w="57150">
            <a:solidFill>
              <a:srgbClr val="7030A0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069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212" y="368551"/>
            <a:ext cx="10192871" cy="1769532"/>
          </a:xfrm>
        </p:spPr>
        <p:txBody>
          <a:bodyPr/>
          <a:lstStyle/>
          <a:p>
            <a:r>
              <a:rPr lang="en-US" sz="4000" dirty="0" smtClean="0"/>
              <a:t>H</a:t>
            </a:r>
            <a:r>
              <a:rPr lang="en-US" sz="4000" dirty="0"/>
              <a:t>e</a:t>
            </a:r>
            <a:r>
              <a:rPr lang="uk-UA" sz="4000" dirty="0" smtClean="0"/>
              <a:t> </a:t>
            </a:r>
            <a:r>
              <a:rPr lang="en-US" sz="4000" dirty="0" smtClean="0"/>
              <a:t> marriages </a:t>
            </a:r>
            <a:r>
              <a:rPr lang="en-US" sz="4000" dirty="0"/>
              <a:t>to Anne Hathaway, a daughter of a wealthy yeoman, in 1582</a:t>
            </a:r>
            <a:r>
              <a:rPr lang="en-US" sz="4000" dirty="0" smtClean="0"/>
              <a:t>. William was 18, Ann was 25 </a:t>
            </a:r>
            <a:endParaRPr lang="uk-UA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12" y="2235402"/>
            <a:ext cx="3576917" cy="4451390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25" y="2259106"/>
            <a:ext cx="4757807" cy="437029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23008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117" y="2461403"/>
            <a:ext cx="5849471" cy="2283824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1592 </a:t>
            </a:r>
            <a:r>
              <a:rPr lang="en-US" dirty="0"/>
              <a:t>Shakespeare had settled in London </a:t>
            </a:r>
            <a:r>
              <a:rPr lang="en-US" dirty="0" smtClean="0"/>
              <a:t>and in 1593 became  </a:t>
            </a:r>
            <a:r>
              <a:rPr lang="en-US" dirty="0"/>
              <a:t>a share-holder, the principal playwright and an actor of the Globe theatre on the southern bank of the Thames in London.</a:t>
            </a:r>
            <a:br>
              <a:rPr lang="en-US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588" y="1449034"/>
            <a:ext cx="5557387" cy="5113131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113494" y="2677644"/>
            <a:ext cx="3539610" cy="2176744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0345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4434" y="1169894"/>
            <a:ext cx="11403107" cy="4612341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Shakespeare wrote lots of plays: comedies (plays with a happy end), tragedies (plays with the sad ending, often a story of murder), historical plays (patriotic play, often about the kings of England)</a:t>
            </a:r>
            <a:endParaRPr lang="uk-U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44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825" y="798857"/>
            <a:ext cx="8761413" cy="706964"/>
          </a:xfrm>
        </p:spPr>
        <p:txBody>
          <a:bodyPr/>
          <a:lstStyle/>
          <a:p>
            <a:r>
              <a:rPr lang="en-US" sz="6000" dirty="0" smtClean="0"/>
              <a:t>Comedies </a:t>
            </a:r>
            <a:endParaRPr lang="uk-UA" sz="6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47165" y="2117319"/>
            <a:ext cx="4353017" cy="2010928"/>
          </a:xfrm>
        </p:spPr>
        <p:txBody>
          <a:bodyPr/>
          <a:lstStyle/>
          <a:p>
            <a:r>
              <a:rPr lang="en-US" sz="4000" b="1" dirty="0"/>
              <a:t>A Midsummer Night’s Dream</a:t>
            </a:r>
          </a:p>
          <a:p>
            <a:endParaRPr lang="uk-UA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777" r="7951"/>
          <a:stretch/>
        </p:blipFill>
        <p:spPr>
          <a:xfrm>
            <a:off x="303937" y="3784880"/>
            <a:ext cx="5684843" cy="2840039"/>
          </a:xfrm>
          <a:prstGeom prst="rect">
            <a:avLst/>
          </a:prstGeo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568994" y="3122783"/>
            <a:ext cx="3914796" cy="576262"/>
          </a:xfrm>
        </p:spPr>
        <p:txBody>
          <a:bodyPr/>
          <a:lstStyle/>
          <a:p>
            <a:pPr algn="r"/>
            <a:r>
              <a:rPr lang="en-US" sz="4000" b="1" dirty="0"/>
              <a:t>The Comedy of Errors</a:t>
            </a:r>
            <a:endParaRPr lang="uk-UA" sz="4000" b="1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t="3094" b="11206"/>
          <a:stretch/>
        </p:blipFill>
        <p:spPr>
          <a:xfrm>
            <a:off x="6397537" y="3784880"/>
            <a:ext cx="5473742" cy="284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6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037" y="718174"/>
            <a:ext cx="8761413" cy="706964"/>
          </a:xfrm>
        </p:spPr>
        <p:txBody>
          <a:bodyPr/>
          <a:lstStyle/>
          <a:p>
            <a:r>
              <a:rPr lang="en-US" sz="6000" dirty="0" smtClean="0"/>
              <a:t>Tragedies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62586" y="2582862"/>
            <a:ext cx="4825157" cy="576262"/>
          </a:xfrm>
        </p:spPr>
        <p:txBody>
          <a:bodyPr/>
          <a:lstStyle/>
          <a:p>
            <a:r>
              <a:rPr lang="en-US" sz="4000" b="1" dirty="0" smtClean="0"/>
              <a:t>Hamlet</a:t>
            </a:r>
            <a:endParaRPr lang="uk-UA" sz="4000" b="1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4133"/>
          <a:stretch/>
        </p:blipFill>
        <p:spPr>
          <a:xfrm>
            <a:off x="349624" y="3310038"/>
            <a:ext cx="4881281" cy="3211786"/>
          </a:xfrm>
          <a:prstGeom prst="rect">
            <a:avLst/>
          </a:prstGeo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7153835" y="2582862"/>
            <a:ext cx="4531245" cy="576262"/>
          </a:xfrm>
        </p:spPr>
        <p:txBody>
          <a:bodyPr/>
          <a:lstStyle/>
          <a:p>
            <a:pPr algn="r"/>
            <a:r>
              <a:rPr lang="en-US" sz="4000" b="1" dirty="0" smtClean="0"/>
              <a:t>Macbeth </a:t>
            </a:r>
            <a:endParaRPr lang="uk-UA" sz="4000" b="1" dirty="0"/>
          </a:p>
        </p:txBody>
      </p:sp>
      <p:pic>
        <p:nvPicPr>
          <p:cNvPr id="9" name="Місце для вмісту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42094" y="3285221"/>
            <a:ext cx="4531245" cy="32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45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907" y="785409"/>
            <a:ext cx="8761413" cy="706964"/>
          </a:xfrm>
        </p:spPr>
        <p:txBody>
          <a:bodyPr/>
          <a:lstStyle/>
          <a:p>
            <a:r>
              <a:rPr lang="en-US" sz="6000" dirty="0" smtClean="0"/>
              <a:t>Historical plays</a:t>
            </a:r>
            <a:endParaRPr lang="uk-UA" sz="6000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78436" y="2603500"/>
            <a:ext cx="4825157" cy="576262"/>
          </a:xfrm>
        </p:spPr>
        <p:txBody>
          <a:bodyPr/>
          <a:lstStyle/>
          <a:p>
            <a:r>
              <a:rPr lang="en-US" sz="4000" b="1" dirty="0" smtClean="0"/>
              <a:t>Richard III</a:t>
            </a:r>
            <a:endParaRPr lang="uk-UA" sz="4000" b="1" dirty="0"/>
          </a:p>
        </p:txBody>
      </p:sp>
      <p:pic>
        <p:nvPicPr>
          <p:cNvPr id="7" name="Місце для вмісту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9091"/>
          <a:stretch/>
        </p:blipFill>
        <p:spPr>
          <a:xfrm>
            <a:off x="427630" y="3643138"/>
            <a:ext cx="4789829" cy="2900567"/>
          </a:xfrm>
          <a:prstGeom prst="rect">
            <a:avLst/>
          </a:prstGeom>
        </p:spPr>
      </p:pic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356629" y="2603500"/>
            <a:ext cx="4825159" cy="576262"/>
          </a:xfrm>
        </p:spPr>
        <p:txBody>
          <a:bodyPr/>
          <a:lstStyle/>
          <a:p>
            <a:pPr algn="r"/>
            <a:r>
              <a:rPr lang="en-US" sz="4000" b="1" dirty="0" smtClean="0"/>
              <a:t>Henry V</a:t>
            </a:r>
            <a:endParaRPr lang="uk-UA" sz="4000" b="1" dirty="0"/>
          </a:p>
        </p:txBody>
      </p:sp>
      <p:pic>
        <p:nvPicPr>
          <p:cNvPr id="8" name="Місце для вмісту 7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6211" r="1808"/>
          <a:stretch/>
        </p:blipFill>
        <p:spPr>
          <a:xfrm>
            <a:off x="6511420" y="3657600"/>
            <a:ext cx="5200969" cy="288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3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330" y="1990165"/>
            <a:ext cx="5741894" cy="2971304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1613 after the Globe had been destroyed by fire, Shakespeare retired to Stratford where he died on April, 23, </a:t>
            </a:r>
            <a:r>
              <a:rPr lang="en-US" dirty="0" smtClean="0"/>
              <a:t>1616. He </a:t>
            </a:r>
            <a:r>
              <a:rPr lang="en-US" dirty="0"/>
              <a:t>was buried in the same Holy Trinity Church,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811" r="1451" b="2124"/>
          <a:stretch/>
        </p:blipFill>
        <p:spPr>
          <a:xfrm>
            <a:off x="7191394" y="551329"/>
            <a:ext cx="4789935" cy="6090424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14004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ал засідань">
  <a:themeElements>
    <a:clrScheme name="Зал засідань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Зал засідань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Зал засідань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148</TotalTime>
  <Words>175</Words>
  <Application>Microsoft Office PowerPoint</Application>
  <PresentationFormat>Широкий екран</PresentationFormat>
  <Paragraphs>17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Зал засідань</vt:lpstr>
      <vt:lpstr>William Shakespeare</vt:lpstr>
      <vt:lpstr>William Shakespeare was born on April, 23, 1564 in Stratford- on Avon</vt:lpstr>
      <vt:lpstr>He  marriages to Anne Hathaway, a daughter of a wealthy yeoman, in 1582. William was 18, Ann was 25 </vt:lpstr>
      <vt:lpstr>In 1592 Shakespeare had settled in London and in 1593 became  a share-holder, the principal playwright and an actor of the Globe theatre on the southern bank of the Thames in London. </vt:lpstr>
      <vt:lpstr>Shakespeare wrote lots of plays: comedies (plays with a happy end), tragedies (plays with the sad ending, often a story of murder), historical plays (patriotic play, often about the kings of England)</vt:lpstr>
      <vt:lpstr>Comedies </vt:lpstr>
      <vt:lpstr>Tragedies </vt:lpstr>
      <vt:lpstr>Historical plays</vt:lpstr>
      <vt:lpstr>In 1613 after the Globe had been destroyed by fire, Shakespeare retired to Stratford where he died on April, 23, 1616. He was buried in the same Holy Trinity Church,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Користувач</cp:lastModifiedBy>
  <cp:revision>12</cp:revision>
  <dcterms:created xsi:type="dcterms:W3CDTF">2021-04-06T16:48:41Z</dcterms:created>
  <dcterms:modified xsi:type="dcterms:W3CDTF">2021-04-06T19:17:17Z</dcterms:modified>
</cp:coreProperties>
</file>