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0263D-1693-4B26-AC84-704AEA6941C4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01876-AAFB-4766-8B2F-C65267B6EE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Презентація для учнів 3 класу на тему &quot;Математичний диктан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1472" y="5429264"/>
            <a:ext cx="27146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uk-UA" sz="28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ідготувала</a:t>
            </a:r>
            <a:r>
              <a:rPr lang="uk-UA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uk-UA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Мичка Т.О.</a:t>
            </a:r>
            <a:endParaRPr lang="ru-RU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Наклейка рамка PNG - AVATAN 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96607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1538" y="2143116"/>
            <a:ext cx="75155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6000" b="1" dirty="0"/>
              <a:t>8</a:t>
            </a:r>
            <a:r>
              <a:rPr lang="uk-UA" sz="6000" b="1" dirty="0" smtClean="0"/>
              <a:t>. </a:t>
            </a:r>
            <a:r>
              <a:rPr lang="uk-UA" sz="6000" b="1" dirty="0" smtClean="0">
                <a:solidFill>
                  <a:srgbClr val="00B0F0"/>
                </a:solidFill>
              </a:rPr>
              <a:t>Частка чисел 56 і 7..</a:t>
            </a:r>
            <a:endParaRPr lang="ru-RU" sz="6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Наклейка рамка PNG - AVATAN 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96607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1538" y="2143116"/>
            <a:ext cx="697812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6000" b="1" dirty="0" smtClean="0"/>
              <a:t>9. </a:t>
            </a:r>
            <a:r>
              <a:rPr lang="uk-UA" sz="6000" b="1" dirty="0" smtClean="0">
                <a:solidFill>
                  <a:srgbClr val="7030A0"/>
                </a:solidFill>
              </a:rPr>
              <a:t>Суму чисел 13 і 17</a:t>
            </a:r>
          </a:p>
          <a:p>
            <a:pPr algn="ctr"/>
            <a:r>
              <a:rPr lang="uk-UA" sz="6000" b="1" dirty="0">
                <a:solidFill>
                  <a:srgbClr val="7030A0"/>
                </a:solidFill>
              </a:rPr>
              <a:t>з</a:t>
            </a:r>
            <a:r>
              <a:rPr lang="uk-UA" sz="6000" b="1" dirty="0" smtClean="0">
                <a:solidFill>
                  <a:srgbClr val="7030A0"/>
                </a:solidFill>
              </a:rPr>
              <a:t>меншити у 3 рази..</a:t>
            </a:r>
            <a:endParaRPr lang="ru-RU" sz="6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Наклейка рамка PNG - AVATAN 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96607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1538" y="2143116"/>
            <a:ext cx="618836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6000" b="1" dirty="0" smtClean="0"/>
              <a:t>10. </a:t>
            </a:r>
            <a:r>
              <a:rPr lang="uk-UA" sz="6000" b="1" dirty="0" smtClean="0">
                <a:solidFill>
                  <a:srgbClr val="00B0F0"/>
                </a:solidFill>
              </a:rPr>
              <a:t>Різниця чисел </a:t>
            </a:r>
          </a:p>
          <a:p>
            <a:pPr algn="ctr"/>
            <a:r>
              <a:rPr lang="uk-UA" sz="6000" b="1" dirty="0" smtClean="0">
                <a:solidFill>
                  <a:srgbClr val="00B0F0"/>
                </a:solidFill>
              </a:rPr>
              <a:t>677 і 420..</a:t>
            </a:r>
            <a:endParaRPr lang="ru-RU" sz="6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8" name="Picture 2" descr="Картинки по запросу математика фон для презентаций | Activities, Mario  characters, Fictional charact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7737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28860" y="0"/>
            <a:ext cx="5000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7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Відповіді:</a:t>
            </a:r>
            <a:endParaRPr lang="ru-RU" sz="7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2143116"/>
            <a:ext cx="87154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8000" b="1" dirty="0" smtClean="0">
                <a:solidFill>
                  <a:srgbClr val="C00000"/>
                </a:solidFill>
              </a:rPr>
              <a:t>42, </a:t>
            </a:r>
            <a:r>
              <a:rPr lang="uk-UA" sz="8000" b="1" dirty="0" smtClean="0">
                <a:solidFill>
                  <a:srgbClr val="00B0F0"/>
                </a:solidFill>
              </a:rPr>
              <a:t>5, </a:t>
            </a:r>
            <a:r>
              <a:rPr lang="uk-UA" sz="8000" b="1" dirty="0" smtClean="0">
                <a:solidFill>
                  <a:srgbClr val="7030A0"/>
                </a:solidFill>
              </a:rPr>
              <a:t>1, </a:t>
            </a:r>
            <a:r>
              <a:rPr lang="uk-UA" sz="8000" b="1" dirty="0" smtClean="0">
                <a:solidFill>
                  <a:schemeClr val="accent3">
                    <a:lumMod val="75000"/>
                  </a:schemeClr>
                </a:solidFill>
              </a:rPr>
              <a:t>200, </a:t>
            </a:r>
            <a:r>
              <a:rPr lang="uk-UA" sz="8000" b="1" dirty="0" smtClean="0">
                <a:solidFill>
                  <a:schemeClr val="accent6">
                    <a:lumMod val="75000"/>
                  </a:schemeClr>
                </a:solidFill>
              </a:rPr>
              <a:t>556, </a:t>
            </a:r>
          </a:p>
          <a:p>
            <a:pPr algn="ctr"/>
            <a:r>
              <a:rPr lang="uk-UA" sz="8000" b="1" dirty="0" smtClean="0">
                <a:solidFill>
                  <a:schemeClr val="tx2">
                    <a:lumMod val="75000"/>
                  </a:schemeClr>
                </a:solidFill>
              </a:rPr>
              <a:t>850, </a:t>
            </a:r>
            <a:r>
              <a:rPr lang="uk-UA" sz="8000" b="1" dirty="0" smtClean="0">
                <a:solidFill>
                  <a:srgbClr val="C00000"/>
                </a:solidFill>
              </a:rPr>
              <a:t>114, </a:t>
            </a:r>
            <a:r>
              <a:rPr lang="uk-UA" sz="8000" b="1" dirty="0" smtClean="0">
                <a:solidFill>
                  <a:srgbClr val="00B0F0"/>
                </a:solidFill>
              </a:rPr>
              <a:t>8, </a:t>
            </a:r>
            <a:r>
              <a:rPr lang="uk-UA" sz="8000" b="1" dirty="0" smtClean="0">
                <a:solidFill>
                  <a:srgbClr val="7030A0"/>
                </a:solidFill>
              </a:rPr>
              <a:t>10, </a:t>
            </a:r>
            <a:r>
              <a:rPr lang="uk-UA" sz="8000" b="1" dirty="0" smtClean="0">
                <a:solidFill>
                  <a:srgbClr val="00B0F0"/>
                </a:solidFill>
              </a:rPr>
              <a:t>257</a:t>
            </a:r>
            <a:endParaRPr lang="ru-RU" sz="8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Шаблоны для создания презентаций по математик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00166" y="1500174"/>
            <a:ext cx="557216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b="1" dirty="0" smtClean="0">
                <a:solidFill>
                  <a:schemeClr val="bg2">
                    <a:lumMod val="50000"/>
                  </a:schemeClr>
                </a:solidFill>
              </a:rPr>
              <a:t>Всі готові до математичного штурму?</a:t>
            </a:r>
          </a:p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Наклейка рамка PNG - AVATAN 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96607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85786" y="2714620"/>
            <a:ext cx="85250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 smtClean="0"/>
              <a:t>1. </a:t>
            </a:r>
            <a:r>
              <a:rPr lang="uk-UA" sz="6000" b="1" dirty="0" smtClean="0">
                <a:solidFill>
                  <a:srgbClr val="C00000"/>
                </a:solidFill>
              </a:rPr>
              <a:t>6 збільшити у 7 разів.. </a:t>
            </a:r>
            <a:endParaRPr lang="ru-RU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Наклейка рамка PNG - AVATAN 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96607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85786" y="2714620"/>
            <a:ext cx="709886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6000" b="1" dirty="0"/>
              <a:t>2</a:t>
            </a:r>
            <a:r>
              <a:rPr lang="uk-UA" sz="6000" b="1" dirty="0" smtClean="0"/>
              <a:t>. </a:t>
            </a:r>
            <a:r>
              <a:rPr lang="uk-UA" sz="6000" b="1" dirty="0" smtClean="0">
                <a:solidFill>
                  <a:srgbClr val="00B0F0"/>
                </a:solidFill>
              </a:rPr>
              <a:t>Частку чисел 64 і 8</a:t>
            </a:r>
          </a:p>
          <a:p>
            <a:pPr algn="ctr"/>
            <a:r>
              <a:rPr lang="uk-UA" sz="6000" b="1" dirty="0" smtClean="0">
                <a:solidFill>
                  <a:srgbClr val="00B0F0"/>
                </a:solidFill>
              </a:rPr>
              <a:t>зменшити на 3..</a:t>
            </a:r>
            <a:endParaRPr lang="ru-RU" sz="6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Наклейка рамка PNG - AVATAN 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96607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85786" y="2714620"/>
            <a:ext cx="79047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6000" b="1" dirty="0" smtClean="0"/>
              <a:t>3. </a:t>
            </a:r>
            <a:r>
              <a:rPr lang="uk-UA" sz="6000" b="1" dirty="0" smtClean="0">
                <a:solidFill>
                  <a:srgbClr val="7030A0"/>
                </a:solidFill>
              </a:rPr>
              <a:t>5 </a:t>
            </a:r>
            <a:r>
              <a:rPr lang="uk-UA" sz="6000" b="1" dirty="0" err="1" smtClean="0">
                <a:solidFill>
                  <a:srgbClr val="7030A0"/>
                </a:solidFill>
              </a:rPr>
              <a:t>змешити</a:t>
            </a:r>
            <a:r>
              <a:rPr lang="uk-UA" sz="6000" b="1" dirty="0" smtClean="0">
                <a:solidFill>
                  <a:srgbClr val="7030A0"/>
                </a:solidFill>
              </a:rPr>
              <a:t> у 5 разів..</a:t>
            </a:r>
            <a:endParaRPr lang="ru-RU" sz="6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Наклейка рамка PNG - AVATAN 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96607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85786" y="2714620"/>
            <a:ext cx="793191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6000" b="1" dirty="0" smtClean="0"/>
              <a:t>4. </a:t>
            </a:r>
            <a:r>
              <a:rPr lang="uk-UA" sz="6000" b="1" dirty="0" smtClean="0">
                <a:solidFill>
                  <a:schemeClr val="accent3">
                    <a:lumMod val="50000"/>
                  </a:schemeClr>
                </a:solidFill>
              </a:rPr>
              <a:t>Суму чисел 320 і 280 </a:t>
            </a:r>
          </a:p>
          <a:p>
            <a:pPr algn="ctr"/>
            <a:r>
              <a:rPr lang="uk-UA" sz="6000" b="1" dirty="0">
                <a:solidFill>
                  <a:schemeClr val="accent3">
                    <a:lumMod val="50000"/>
                  </a:schemeClr>
                </a:solidFill>
              </a:rPr>
              <a:t>з</a:t>
            </a:r>
            <a:r>
              <a:rPr lang="uk-UA" sz="6000" b="1" dirty="0" smtClean="0">
                <a:solidFill>
                  <a:schemeClr val="accent3">
                    <a:lumMod val="50000"/>
                  </a:schemeClr>
                </a:solidFill>
              </a:rPr>
              <a:t>меншити у 3 рази..</a:t>
            </a:r>
            <a:r>
              <a:rPr lang="uk-UA" sz="6000" b="1" dirty="0" smtClean="0">
                <a:solidFill>
                  <a:srgbClr val="C00000"/>
                </a:solidFill>
              </a:rPr>
              <a:t> </a:t>
            </a:r>
            <a:endParaRPr lang="ru-RU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Наклейка рамка PNG - AVATAN 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96607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5184" y="2714620"/>
            <a:ext cx="901881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6000" b="1" dirty="0" smtClean="0"/>
              <a:t>5. </a:t>
            </a:r>
            <a:r>
              <a:rPr lang="uk-UA" sz="6000" b="1" dirty="0" smtClean="0">
                <a:solidFill>
                  <a:schemeClr val="accent6">
                    <a:lumMod val="75000"/>
                  </a:schemeClr>
                </a:solidFill>
              </a:rPr>
              <a:t>800 зменшити у </a:t>
            </a:r>
          </a:p>
          <a:p>
            <a:pPr algn="ctr"/>
            <a:r>
              <a:rPr lang="uk-UA" sz="6000" b="1" dirty="0" smtClean="0">
                <a:solidFill>
                  <a:schemeClr val="accent6">
                    <a:lumMod val="75000"/>
                  </a:schemeClr>
                </a:solidFill>
              </a:rPr>
              <a:t>4 рази і </a:t>
            </a:r>
            <a:r>
              <a:rPr lang="uk-UA" sz="6000" b="1" dirty="0" smtClean="0">
                <a:solidFill>
                  <a:schemeClr val="accent6">
                    <a:lumMod val="75000"/>
                  </a:schemeClr>
                </a:solidFill>
              </a:rPr>
              <a:t>збільшити </a:t>
            </a:r>
            <a:r>
              <a:rPr lang="uk-UA" sz="6000" b="1" dirty="0" smtClean="0">
                <a:solidFill>
                  <a:schemeClr val="accent6">
                    <a:lumMod val="75000"/>
                  </a:schemeClr>
                </a:solidFill>
              </a:rPr>
              <a:t>на 356..</a:t>
            </a:r>
            <a:endParaRPr lang="ru-RU" sz="6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Наклейка рамка PNG - AVATAN 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96607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14480" y="2071678"/>
            <a:ext cx="610853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6000" b="1" dirty="0"/>
              <a:t>6</a:t>
            </a:r>
            <a:r>
              <a:rPr lang="uk-UA" sz="6000" b="1" dirty="0" smtClean="0"/>
              <a:t>. </a:t>
            </a:r>
            <a:r>
              <a:rPr lang="uk-UA" sz="6000" b="1" dirty="0" smtClean="0">
                <a:solidFill>
                  <a:schemeClr val="tx2">
                    <a:lumMod val="75000"/>
                  </a:schemeClr>
                </a:solidFill>
              </a:rPr>
              <a:t>Від суми чисел </a:t>
            </a:r>
          </a:p>
          <a:p>
            <a:pPr algn="ctr"/>
            <a:r>
              <a:rPr lang="uk-UA" sz="6000" b="1" dirty="0" smtClean="0">
                <a:solidFill>
                  <a:schemeClr val="tx2">
                    <a:lumMod val="75000"/>
                  </a:schemeClr>
                </a:solidFill>
              </a:rPr>
              <a:t>657 і 210</a:t>
            </a:r>
          </a:p>
          <a:p>
            <a:pPr algn="ctr"/>
            <a:r>
              <a:rPr lang="uk-UA" sz="6000" b="1" dirty="0" smtClean="0">
                <a:solidFill>
                  <a:schemeClr val="tx2">
                    <a:lumMod val="75000"/>
                  </a:schemeClr>
                </a:solidFill>
              </a:rPr>
              <a:t>Відняти 17..</a:t>
            </a:r>
            <a:endParaRPr lang="ru-RU" sz="6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Наклейка рамка PNG - AVATAN 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96607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1538" y="2143116"/>
            <a:ext cx="747922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6000" b="1" dirty="0" smtClean="0"/>
              <a:t>7. </a:t>
            </a:r>
            <a:r>
              <a:rPr lang="uk-UA" sz="6000" b="1" dirty="0" smtClean="0">
                <a:solidFill>
                  <a:srgbClr val="C00000"/>
                </a:solidFill>
              </a:rPr>
              <a:t>Добуток чисел 4 і 8 </a:t>
            </a:r>
          </a:p>
          <a:p>
            <a:pPr algn="ctr"/>
            <a:r>
              <a:rPr lang="uk-UA" sz="6000" b="1" dirty="0" smtClean="0">
                <a:solidFill>
                  <a:srgbClr val="C00000"/>
                </a:solidFill>
              </a:rPr>
              <a:t>Збільшити </a:t>
            </a:r>
            <a:r>
              <a:rPr lang="uk-UA" sz="6000" b="1" dirty="0" smtClean="0">
                <a:solidFill>
                  <a:srgbClr val="C00000"/>
                </a:solidFill>
              </a:rPr>
              <a:t>на 112..</a:t>
            </a:r>
            <a:endParaRPr lang="ru-RU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134</Words>
  <Application>Microsoft Office PowerPoint</Application>
  <PresentationFormat>Экран (4:3)</PresentationFormat>
  <Paragraphs>24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4</cp:revision>
  <dcterms:created xsi:type="dcterms:W3CDTF">2021-03-30T19:03:25Z</dcterms:created>
  <dcterms:modified xsi:type="dcterms:W3CDTF">2021-03-30T20:01:14Z</dcterms:modified>
</cp:coreProperties>
</file>