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B_IMG_1581692441962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935163"/>
            <a:ext cx="6858000" cy="38576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FB_IMG_1581692467593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14282" y="0"/>
            <a:ext cx="8764622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B_IMG_1581692471054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028324" cy="685799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B_IMG_15816924630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0"/>
            <a:ext cx="8715436" cy="65722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FB_IMG_15816924493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0"/>
            <a:ext cx="9001156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B_IMG_158169244604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0"/>
            <a:ext cx="885828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B_IMG_15816924794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00187"/>
            <a:ext cx="6858000" cy="38576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</cp:revision>
  <dcterms:created xsi:type="dcterms:W3CDTF">2020-03-21T15:15:55Z</dcterms:created>
  <dcterms:modified xsi:type="dcterms:W3CDTF">2021-01-26T18:22:00Z</dcterms:modified>
</cp:coreProperties>
</file>