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B_IMG_1565973939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82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46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541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57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617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65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715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75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_IMG_15659739788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2021-02-27T16:19:23Z</dcterms:created>
  <dcterms:modified xsi:type="dcterms:W3CDTF">2021-03-01T18:10:12Z</dcterms:modified>
</cp:coreProperties>
</file>