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B_IMG_15840381985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40382024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828680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40382118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0"/>
            <a:ext cx="821537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403820577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0"/>
            <a:ext cx="800105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40382152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0"/>
            <a:ext cx="8143932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FB_IMG_15840382184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0"/>
            <a:ext cx="8072494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</cp:revision>
  <dcterms:created xsi:type="dcterms:W3CDTF">2021-03-01T17:31:01Z</dcterms:created>
  <dcterms:modified xsi:type="dcterms:W3CDTF">2021-03-01T17:39:00Z</dcterms:modified>
</cp:coreProperties>
</file>