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9BF1-F265-449B-858C-CEF8E65A02CE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CD94-8CA7-4CD3-B500-BDEF37513A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289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9BF1-F265-449B-858C-CEF8E65A02CE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CD94-8CA7-4CD3-B500-BDEF37513A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19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9BF1-F265-449B-858C-CEF8E65A02CE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CD94-8CA7-4CD3-B500-BDEF37513A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7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9BF1-F265-449B-858C-CEF8E65A02CE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CD94-8CA7-4CD3-B500-BDEF37513A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257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9BF1-F265-449B-858C-CEF8E65A02CE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CD94-8CA7-4CD3-B500-BDEF37513A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905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9BF1-F265-449B-858C-CEF8E65A02CE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CD94-8CA7-4CD3-B500-BDEF37513A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6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9BF1-F265-449B-858C-CEF8E65A02CE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CD94-8CA7-4CD3-B500-BDEF37513A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70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9BF1-F265-449B-858C-CEF8E65A02CE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CD94-8CA7-4CD3-B500-BDEF37513A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69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9BF1-F265-449B-858C-CEF8E65A02CE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CD94-8CA7-4CD3-B500-BDEF37513A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66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9BF1-F265-449B-858C-CEF8E65A02CE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CD94-8CA7-4CD3-B500-BDEF37513A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289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9BF1-F265-449B-858C-CEF8E65A02CE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CD94-8CA7-4CD3-B500-BDEF37513A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51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9BF1-F265-449B-858C-CEF8E65A02CE}" type="datetimeFigureOut">
              <a:rPr lang="uk-UA" smtClean="0"/>
              <a:t>31.01.2021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CD94-8CA7-4CD3-B500-BDEF37513A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10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gif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gif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gif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gif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17" y="1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433639" y="700990"/>
            <a:ext cx="898508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Допоможи тваринкам</a:t>
            </a:r>
          </a:p>
          <a:p>
            <a:pPr algn="ctr"/>
            <a:r>
              <a:rPr lang="uk-UA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правильно побудувати </a:t>
            </a:r>
          </a:p>
          <a:p>
            <a:pPr algn="ctr"/>
            <a:r>
              <a:rPr lang="uk-UA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вежу</a:t>
            </a:r>
            <a:endParaRPr lang="uk-UA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7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1" y="2181496"/>
            <a:ext cx="2996802" cy="307172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28386"/>
            <a:ext cx="1481456" cy="871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656" y="643824"/>
            <a:ext cx="1390008" cy="768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112" y="643824"/>
            <a:ext cx="1438781" cy="841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341" y="643824"/>
            <a:ext cx="1408298" cy="883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639" y="765558"/>
            <a:ext cx="1396105" cy="780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1578" y="765558"/>
            <a:ext cx="1420491" cy="8169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6005"/>
            <a:ext cx="10820400" cy="1325563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100    20     90    70    80    60</a:t>
            </a:r>
            <a:endParaRPr lang="uk-UA" sz="60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086287" y="1406882"/>
            <a:ext cx="3145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Відповідь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81843" y="1185138"/>
            <a:ext cx="41063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60</a:t>
            </a:r>
            <a:r>
              <a:rPr kumimoji="0" lang="uk-UA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+30</a:t>
            </a:r>
            <a:endParaRPr kumimoji="0" lang="uk-UA" sz="6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100</a:t>
            </a:r>
            <a:r>
              <a:rPr kumimoji="0" lang="uk-UA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-80</a:t>
            </a:r>
            <a:endParaRPr kumimoji="0" lang="uk-UA" sz="6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30</a:t>
            </a:r>
            <a:r>
              <a:rPr kumimoji="0" lang="ru-RU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+50</a:t>
            </a:r>
            <a:endParaRPr kumimoji="0" lang="uk-UA" sz="6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60-30</a:t>
            </a:r>
            <a:endParaRPr kumimoji="0" lang="uk-UA" sz="6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20</a:t>
            </a:r>
            <a:r>
              <a:rPr kumimoji="0" lang="ru-RU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+50</a:t>
            </a:r>
            <a:endParaRPr kumimoji="0" lang="uk-UA" sz="6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40</a:t>
            </a:r>
            <a:r>
              <a:rPr kumimoji="0" lang="ru-RU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+50</a:t>
            </a:r>
            <a:endParaRPr kumimoji="0" lang="uk-UA" sz="6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764" y="1574455"/>
            <a:ext cx="1438781" cy="8413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161" y="2334975"/>
            <a:ext cx="1396105" cy="7803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1161" y="3018763"/>
            <a:ext cx="1408298" cy="8839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037" y="3824787"/>
            <a:ext cx="1390008" cy="7681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089" y="4522400"/>
            <a:ext cx="1481456" cy="8718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3554" y="5403737"/>
            <a:ext cx="14204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1" y="2181496"/>
            <a:ext cx="2996802" cy="307172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28386"/>
            <a:ext cx="1481456" cy="871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656" y="643824"/>
            <a:ext cx="1390008" cy="768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112" y="643824"/>
            <a:ext cx="1438781" cy="841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341" y="643824"/>
            <a:ext cx="1408298" cy="883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639" y="765558"/>
            <a:ext cx="1396105" cy="780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1578" y="765558"/>
            <a:ext cx="1420491" cy="8169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6005"/>
            <a:ext cx="10820400" cy="1325563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100    30     90    70    40    </a:t>
            </a:r>
            <a:r>
              <a:rPr lang="uk-UA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r>
              <a:rPr lang="uk-UA" sz="6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uk-UA" sz="60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086287" y="1406882"/>
            <a:ext cx="3145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Відповідь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81843" y="1185138"/>
            <a:ext cx="41063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60+40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90-50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20+50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80-30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50+50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40+50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764" y="1574455"/>
            <a:ext cx="1438781" cy="8413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161" y="2334975"/>
            <a:ext cx="1396105" cy="7803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1161" y="3018763"/>
            <a:ext cx="1408298" cy="8839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037" y="3824787"/>
            <a:ext cx="1390008" cy="7681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089" y="4522400"/>
            <a:ext cx="1481456" cy="8718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3554" y="5403737"/>
            <a:ext cx="14204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17" y="1"/>
            <a:ext cx="12192000" cy="6858000"/>
          </a:xfrm>
          <a:prstGeom prst="rect">
            <a:avLst/>
          </a:prstGeom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39" y="2081191"/>
            <a:ext cx="3018292" cy="31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1127909" y="521603"/>
            <a:ext cx="2211283" cy="5632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6000" b="1" i="0" u="none" strike="noStrike" kern="1200" cap="none" spc="0" normalizeH="0" baseline="0" noProof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30</a:t>
            </a:r>
            <a:r>
              <a:rPr kumimoji="0" lang="uk-UA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+30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</a:t>
            </a:r>
            <a:r>
              <a:rPr kumimoji="0" lang="uk-UA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0+50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30+50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90-30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70</a:t>
            </a:r>
            <a:r>
              <a:rPr kumimoji="0" lang="uk-UA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-40</a:t>
            </a:r>
            <a:endParaRPr kumimoji="0" lang="uk-UA" sz="6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6108" t="25473" r="50143" b="36954"/>
          <a:stretch/>
        </p:blipFill>
        <p:spPr>
          <a:xfrm>
            <a:off x="2989575" y="608324"/>
            <a:ext cx="1393372" cy="78377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270887" y="-10085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</a:t>
            </a:r>
            <a:r>
              <a:rPr kumimoji="0" lang="uk-UA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uk-U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77785" t="21298" r="7607" b="36954"/>
          <a:stretch/>
        </p:blipFill>
        <p:spPr>
          <a:xfrm>
            <a:off x="4343032" y="521602"/>
            <a:ext cx="1480458" cy="870857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4639871" y="-10123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  <a:endParaRPr kumimoji="0" lang="uk-U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8338" t="22845" r="77483" b="36799"/>
          <a:stretch/>
        </p:blipFill>
        <p:spPr>
          <a:xfrm>
            <a:off x="5847434" y="536115"/>
            <a:ext cx="1436915" cy="841829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6129073" y="-8176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70</a:t>
            </a:r>
            <a:endParaRPr kumimoji="0" lang="uk-U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64036" t="24081" r="22216" b="39041"/>
          <a:stretch/>
        </p:blipFill>
        <p:spPr>
          <a:xfrm>
            <a:off x="7284349" y="521602"/>
            <a:ext cx="1393371" cy="769257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7459416" y="-75000"/>
            <a:ext cx="9214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  <a:endParaRPr kumimoji="0" lang="uk-U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22359" t="21298" r="63749" b="36258"/>
          <a:stretch/>
        </p:blipFill>
        <p:spPr>
          <a:xfrm>
            <a:off x="8677720" y="540425"/>
            <a:ext cx="1407886" cy="88537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8894730" y="-561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  <a:endParaRPr kumimoji="0" lang="uk-U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50000" t="25473" r="35965" b="35562"/>
          <a:stretch/>
        </p:blipFill>
        <p:spPr>
          <a:xfrm>
            <a:off x="10056577" y="649609"/>
            <a:ext cx="1422400" cy="812800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10389297" y="-75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  <a:endParaRPr kumimoji="0" lang="uk-U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5356788" y="1392096"/>
            <a:ext cx="3145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Відповідь</a:t>
            </a:r>
            <a:endParaRPr kumimoji="0" lang="uk-UA" sz="54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l="22359" t="21298" r="63749" b="36258"/>
          <a:stretch/>
        </p:blipFill>
        <p:spPr>
          <a:xfrm>
            <a:off x="8473172" y="1404479"/>
            <a:ext cx="1407886" cy="8853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50000" t="25473" r="35965" b="35562"/>
          <a:stretch/>
        </p:blipFill>
        <p:spPr>
          <a:xfrm>
            <a:off x="8359058" y="2223969"/>
            <a:ext cx="1422400" cy="8128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8338" t="22845" r="77483" b="36799"/>
          <a:stretch/>
        </p:blipFill>
        <p:spPr>
          <a:xfrm>
            <a:off x="8351800" y="2903400"/>
            <a:ext cx="1436915" cy="8418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77785" t="21298" r="7607" b="36954"/>
          <a:stretch/>
        </p:blipFill>
        <p:spPr>
          <a:xfrm>
            <a:off x="8301000" y="3636304"/>
            <a:ext cx="1480458" cy="8708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64036" t="24081" r="22216" b="39041"/>
          <a:stretch/>
        </p:blipFill>
        <p:spPr>
          <a:xfrm>
            <a:off x="8284664" y="4364112"/>
            <a:ext cx="1393371" cy="7692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/>
          <a:srcRect l="36108" t="25473" r="50143" b="36954"/>
          <a:stretch/>
        </p:blipFill>
        <p:spPr>
          <a:xfrm>
            <a:off x="8228519" y="5189547"/>
            <a:ext cx="1393372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976" y="2582636"/>
            <a:ext cx="3077256" cy="3077256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996713" y="1027906"/>
            <a:ext cx="2395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60</a:t>
            </a:r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+20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100</a:t>
            </a:r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-80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40+50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30+30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0+20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80</a:t>
            </a:r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-30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77785" t="21298" r="7607" b="36954"/>
          <a:stretch/>
        </p:blipFill>
        <p:spPr>
          <a:xfrm>
            <a:off x="683621" y="394693"/>
            <a:ext cx="1480458" cy="870857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980460" y="-3044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64036" t="24081" r="22216" b="39041"/>
          <a:stretch/>
        </p:blipFill>
        <p:spPr>
          <a:xfrm>
            <a:off x="2320831" y="394693"/>
            <a:ext cx="1393371" cy="769257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2574126" y="-11479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8338" t="22845" r="77483" b="36799"/>
          <a:stretch/>
        </p:blipFill>
        <p:spPr>
          <a:xfrm>
            <a:off x="3757746" y="423721"/>
            <a:ext cx="1436915" cy="841829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010967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60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22359" t="21298" r="63749" b="36258"/>
          <a:stretch/>
        </p:blipFill>
        <p:spPr>
          <a:xfrm>
            <a:off x="5238205" y="412904"/>
            <a:ext cx="1407886" cy="885371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5515519" y="2049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90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36108" t="25473" r="50143" b="36954"/>
          <a:stretch/>
        </p:blipFill>
        <p:spPr>
          <a:xfrm>
            <a:off x="6713583" y="438235"/>
            <a:ext cx="1393372" cy="783772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6944964" y="-6697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50000" t="25473" r="35965" b="35562"/>
          <a:stretch/>
        </p:blipFill>
        <p:spPr>
          <a:xfrm>
            <a:off x="8307977" y="452750"/>
            <a:ext cx="1422400" cy="812800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8525894" y="-6697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4225667" y="1295117"/>
            <a:ext cx="3145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Відповідь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77785" t="21298" r="7607" b="36954"/>
          <a:stretch/>
        </p:blipFill>
        <p:spPr>
          <a:xfrm>
            <a:off x="9407124" y="1084420"/>
            <a:ext cx="1480458" cy="8708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50000" t="25473" r="35965" b="35562"/>
          <a:stretch/>
        </p:blipFill>
        <p:spPr>
          <a:xfrm>
            <a:off x="9359400" y="1984845"/>
            <a:ext cx="1422400" cy="8128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22359" t="21298" r="63749" b="36258"/>
          <a:stretch/>
        </p:blipFill>
        <p:spPr>
          <a:xfrm>
            <a:off x="9407124" y="2670869"/>
            <a:ext cx="1407886" cy="88537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/>
          <a:srcRect l="8338" t="22845" r="77483" b="36799"/>
          <a:stretch/>
        </p:blipFill>
        <p:spPr>
          <a:xfrm>
            <a:off x="9344448" y="3464660"/>
            <a:ext cx="1436915" cy="8418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/>
          <a:srcRect l="64036" t="24081" r="22216" b="39041"/>
          <a:stretch/>
        </p:blipFill>
        <p:spPr>
          <a:xfrm>
            <a:off x="9342270" y="4336934"/>
            <a:ext cx="1393371" cy="7692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/>
          <a:srcRect l="36108" t="25473" r="50143" b="36954"/>
          <a:stretch/>
        </p:blipFill>
        <p:spPr>
          <a:xfrm>
            <a:off x="9342269" y="5146841"/>
            <a:ext cx="1393372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" y="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31115"/>
          <a:stretch/>
        </p:blipFill>
        <p:spPr>
          <a:xfrm>
            <a:off x="1028700" y="1"/>
            <a:ext cx="10134600" cy="1436913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874148" y="1144587"/>
            <a:ext cx="2475358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 + 25</a:t>
            </a:r>
            <a:endParaRPr lang="uk-UA" sz="6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+30</a:t>
            </a:r>
            <a:endParaRPr lang="uk-UA" sz="6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+20</a:t>
            </a:r>
            <a:endParaRPr lang="uk-UA" sz="6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40+40</a:t>
            </a:r>
            <a:endParaRPr lang="uk-UA" sz="6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0-30</a:t>
            </a:r>
            <a:endParaRPr lang="uk-UA" sz="60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562988"/>
            <a:ext cx="3197131" cy="3729987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5002113" y="-13493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9295696" y="-965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105808" y="-12607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7795934" y="-965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502351" y="-12607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440699" y="-12607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827571" y="1015959"/>
            <a:ext cx="3145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Відповідь</a:t>
            </a:r>
            <a:endParaRPr lang="uk-UA" sz="5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36108" t="25473" r="50143" b="36954"/>
          <a:stretch/>
        </p:blipFill>
        <p:spPr>
          <a:xfrm>
            <a:off x="7971462" y="1272040"/>
            <a:ext cx="1393372" cy="7837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77785" t="21298" r="7607" b="36954"/>
          <a:stretch/>
        </p:blipFill>
        <p:spPr>
          <a:xfrm>
            <a:off x="7852407" y="1991803"/>
            <a:ext cx="1480458" cy="8708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8338" t="22845" r="77483" b="36799"/>
          <a:stretch/>
        </p:blipFill>
        <p:spPr>
          <a:xfrm>
            <a:off x="7852407" y="2733212"/>
            <a:ext cx="1436915" cy="841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64036" t="24081" r="22216" b="39041"/>
          <a:stretch/>
        </p:blipFill>
        <p:spPr>
          <a:xfrm>
            <a:off x="7810500" y="3490380"/>
            <a:ext cx="1393371" cy="769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22359" t="21298" r="63749" b="36258"/>
          <a:stretch/>
        </p:blipFill>
        <p:spPr>
          <a:xfrm>
            <a:off x="7810500" y="4202761"/>
            <a:ext cx="1407886" cy="8853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50000" t="25473" r="35965" b="35562"/>
          <a:stretch/>
        </p:blipFill>
        <p:spPr>
          <a:xfrm>
            <a:off x="7781471" y="5138058"/>
            <a:ext cx="1422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" y="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31115"/>
          <a:stretch/>
        </p:blipFill>
        <p:spPr>
          <a:xfrm>
            <a:off x="1028700" y="1"/>
            <a:ext cx="10134600" cy="1436913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874148" y="1144587"/>
            <a:ext cx="2475358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 + 25</a:t>
            </a:r>
            <a:endParaRPr kumimoji="0" lang="uk-UA" sz="6000" b="1" i="0" u="none" strike="noStrike" kern="1200" cap="none" spc="0" normalizeH="0" baseline="0" noProof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4</a:t>
            </a:r>
            <a:r>
              <a:rPr kumimoji="0" lang="en-US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 +30</a:t>
            </a:r>
            <a:endParaRPr kumimoji="0" lang="uk-UA" sz="6000" b="1" i="0" u="none" strike="noStrike" kern="1200" cap="none" spc="0" normalizeH="0" baseline="0" noProof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6</a:t>
            </a:r>
            <a:r>
              <a:rPr kumimoji="0" lang="en-US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 +20</a:t>
            </a:r>
            <a:endParaRPr kumimoji="0" lang="uk-UA" sz="6000" b="1" i="0" u="none" strike="noStrike" kern="1200" cap="none" spc="0" normalizeH="0" baseline="0" noProof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</a:t>
            </a:r>
            <a:r>
              <a:rPr kumimoji="0" lang="en-US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0+40</a:t>
            </a:r>
            <a:endParaRPr kumimoji="0" lang="uk-UA" sz="6000" b="1" i="0" u="none" strike="noStrike" kern="1200" cap="none" spc="0" normalizeH="0" baseline="0" noProof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10</a:t>
            </a:r>
            <a:r>
              <a:rPr kumimoji="0" lang="uk-UA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0-30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9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0</a:t>
            </a:r>
            <a:r>
              <a:rPr kumimoji="0" lang="uk-UA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uk-UA" sz="60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uk-UA" sz="60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562988"/>
            <a:ext cx="3197131" cy="3729987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5002113" y="-13493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  <a:endParaRPr kumimoji="0" lang="uk-U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9295696" y="-965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  <a:endParaRPr kumimoji="0" lang="uk-U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105808" y="-12607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  <a:endParaRPr kumimoji="0" lang="uk-U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7795934" y="-965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70</a:t>
            </a:r>
            <a:endParaRPr kumimoji="0" lang="uk-U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502351" y="-12607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55</a:t>
            </a:r>
            <a:endParaRPr kumimoji="0" lang="uk-U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440699" y="-12607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65</a:t>
            </a:r>
            <a:endParaRPr kumimoji="0" lang="uk-UA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827571" y="1015959"/>
            <a:ext cx="3145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Відповідь</a:t>
            </a:r>
            <a:endParaRPr kumimoji="0" lang="uk-UA" sz="54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36108" t="25473" r="50143" b="36954"/>
          <a:stretch/>
        </p:blipFill>
        <p:spPr>
          <a:xfrm>
            <a:off x="7971462" y="1272040"/>
            <a:ext cx="1393372" cy="7837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77785" t="21298" r="7607" b="36954"/>
          <a:stretch/>
        </p:blipFill>
        <p:spPr>
          <a:xfrm>
            <a:off x="7852407" y="1991803"/>
            <a:ext cx="1480458" cy="8708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8338" t="22845" r="77483" b="36799"/>
          <a:stretch/>
        </p:blipFill>
        <p:spPr>
          <a:xfrm>
            <a:off x="7852407" y="2733212"/>
            <a:ext cx="1436915" cy="841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64036" t="24081" r="22216" b="39041"/>
          <a:stretch/>
        </p:blipFill>
        <p:spPr>
          <a:xfrm>
            <a:off x="7810500" y="3490380"/>
            <a:ext cx="1393371" cy="769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22359" t="21298" r="63749" b="36258"/>
          <a:stretch/>
        </p:blipFill>
        <p:spPr>
          <a:xfrm>
            <a:off x="7810500" y="4202761"/>
            <a:ext cx="1407886" cy="8853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50000" t="25473" r="35965" b="35562"/>
          <a:stretch/>
        </p:blipFill>
        <p:spPr>
          <a:xfrm>
            <a:off x="7781471" y="5138058"/>
            <a:ext cx="1422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8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1" y="2181496"/>
            <a:ext cx="2996802" cy="307172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28386"/>
            <a:ext cx="1481456" cy="871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656" y="643824"/>
            <a:ext cx="1390008" cy="768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112" y="643824"/>
            <a:ext cx="1438781" cy="841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341" y="643824"/>
            <a:ext cx="1408298" cy="883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639" y="765558"/>
            <a:ext cx="1396105" cy="780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1578" y="765558"/>
            <a:ext cx="1420491" cy="8169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6005"/>
            <a:ext cx="10820400" cy="1325563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100    </a:t>
            </a:r>
            <a:r>
              <a:rPr lang="en-US" sz="6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uk-UA" sz="6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     </a:t>
            </a:r>
            <a:r>
              <a:rPr lang="uk-UA" sz="6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90    70    40    </a:t>
            </a:r>
            <a:r>
              <a:rPr lang="uk-UA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r>
              <a:rPr lang="uk-UA" sz="6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uk-UA" sz="60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086287" y="1406882"/>
            <a:ext cx="3145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Відповідь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81843" y="1185138"/>
            <a:ext cx="41063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0+40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0-50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20+50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0-30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50+50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en-US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0+50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764" y="1574455"/>
            <a:ext cx="1438781" cy="8413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161" y="2334975"/>
            <a:ext cx="1396105" cy="7803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1161" y="3018763"/>
            <a:ext cx="1408298" cy="8839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037" y="3824787"/>
            <a:ext cx="1390008" cy="7681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089" y="4522400"/>
            <a:ext cx="1481456" cy="8718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3554" y="5403737"/>
            <a:ext cx="14204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" y="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31115"/>
          <a:stretch/>
        </p:blipFill>
        <p:spPr>
          <a:xfrm>
            <a:off x="1028700" y="1"/>
            <a:ext cx="10134600" cy="1436913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048876" y="1144587"/>
            <a:ext cx="2125903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50+20</a:t>
            </a:r>
          </a:p>
          <a:p>
            <a:pPr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60+20</a:t>
            </a:r>
          </a:p>
          <a:p>
            <a:pPr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20+80</a:t>
            </a:r>
          </a:p>
          <a:p>
            <a:pPr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30+30</a:t>
            </a:r>
          </a:p>
          <a:p>
            <a:pPr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70-30</a:t>
            </a:r>
          </a:p>
          <a:p>
            <a:pPr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80-60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562988"/>
            <a:ext cx="3197131" cy="3729987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5002113" y="-13493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9295696" y="-965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930279" y="-126073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7795934" y="-965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502351" y="-12607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440699" y="-12607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827571" y="1015959"/>
            <a:ext cx="3145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Відповідь</a:t>
            </a:r>
            <a:endParaRPr lang="uk-UA" sz="5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36108" t="25473" r="50143" b="36954"/>
          <a:stretch/>
        </p:blipFill>
        <p:spPr>
          <a:xfrm>
            <a:off x="7971462" y="1272040"/>
            <a:ext cx="1393372" cy="7837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77785" t="21298" r="7607" b="36954"/>
          <a:stretch/>
        </p:blipFill>
        <p:spPr>
          <a:xfrm>
            <a:off x="7852407" y="1991803"/>
            <a:ext cx="1480458" cy="8708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8338" t="22845" r="77483" b="36799"/>
          <a:stretch/>
        </p:blipFill>
        <p:spPr>
          <a:xfrm>
            <a:off x="7852407" y="2733212"/>
            <a:ext cx="1436915" cy="841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64036" t="24081" r="22216" b="39041"/>
          <a:stretch/>
        </p:blipFill>
        <p:spPr>
          <a:xfrm>
            <a:off x="7810500" y="3490380"/>
            <a:ext cx="1393371" cy="769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22359" t="21298" r="63749" b="36258"/>
          <a:stretch/>
        </p:blipFill>
        <p:spPr>
          <a:xfrm>
            <a:off x="7810500" y="4202761"/>
            <a:ext cx="1407886" cy="8853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50000" t="25473" r="35965" b="35562"/>
          <a:stretch/>
        </p:blipFill>
        <p:spPr>
          <a:xfrm>
            <a:off x="7781471" y="5138058"/>
            <a:ext cx="1422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17" y="1"/>
            <a:ext cx="12192000" cy="6858000"/>
          </a:xfrm>
          <a:prstGeom prst="rect">
            <a:avLst/>
          </a:prstGeom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39" y="2081191"/>
            <a:ext cx="3018292" cy="31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1213288" y="752701"/>
            <a:ext cx="2125903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50+30</a:t>
            </a:r>
          </a:p>
          <a:p>
            <a:pPr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60+30</a:t>
            </a:r>
          </a:p>
          <a:p>
            <a:pPr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20+50</a:t>
            </a:r>
          </a:p>
          <a:p>
            <a:pPr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30+20</a:t>
            </a:r>
          </a:p>
          <a:p>
            <a:pPr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90-30</a:t>
            </a:r>
          </a:p>
          <a:p>
            <a:pPr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80-40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6108" t="25473" r="50143" b="36954"/>
          <a:stretch/>
        </p:blipFill>
        <p:spPr>
          <a:xfrm>
            <a:off x="2949660" y="568864"/>
            <a:ext cx="1393372" cy="78377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270887" y="-10085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77785" t="21298" r="7607" b="36954"/>
          <a:stretch/>
        </p:blipFill>
        <p:spPr>
          <a:xfrm>
            <a:off x="4343032" y="521602"/>
            <a:ext cx="1480458" cy="870857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4639871" y="-10123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8338" t="22845" r="77483" b="36799"/>
          <a:stretch/>
        </p:blipFill>
        <p:spPr>
          <a:xfrm>
            <a:off x="5847434" y="536115"/>
            <a:ext cx="1436915" cy="841829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6129073" y="-8176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64036" t="24081" r="22216" b="39041"/>
          <a:stretch/>
        </p:blipFill>
        <p:spPr>
          <a:xfrm>
            <a:off x="7284349" y="521602"/>
            <a:ext cx="1393371" cy="769257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7459416" y="-75000"/>
            <a:ext cx="9214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22359" t="21298" r="63749" b="36258"/>
          <a:stretch/>
        </p:blipFill>
        <p:spPr>
          <a:xfrm>
            <a:off x="8677720" y="540425"/>
            <a:ext cx="1407886" cy="88537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8894730" y="-5617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50000" t="25473" r="35965" b="35562"/>
          <a:stretch/>
        </p:blipFill>
        <p:spPr>
          <a:xfrm>
            <a:off x="10056577" y="649609"/>
            <a:ext cx="1422400" cy="812800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10389297" y="-75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5356788" y="1392096"/>
            <a:ext cx="3145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Відповідь</a:t>
            </a:r>
            <a:endParaRPr lang="uk-UA" sz="5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l="22359" t="21298" r="63749" b="36258"/>
          <a:stretch/>
        </p:blipFill>
        <p:spPr>
          <a:xfrm>
            <a:off x="8473172" y="1404479"/>
            <a:ext cx="1407886" cy="8853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50000" t="25473" r="35965" b="35562"/>
          <a:stretch/>
        </p:blipFill>
        <p:spPr>
          <a:xfrm>
            <a:off x="8359058" y="2223969"/>
            <a:ext cx="1422400" cy="8128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8338" t="22845" r="77483" b="36799"/>
          <a:stretch/>
        </p:blipFill>
        <p:spPr>
          <a:xfrm>
            <a:off x="8351800" y="2903400"/>
            <a:ext cx="1436915" cy="8418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77785" t="21298" r="7607" b="36954"/>
          <a:stretch/>
        </p:blipFill>
        <p:spPr>
          <a:xfrm>
            <a:off x="8301000" y="3636304"/>
            <a:ext cx="1480458" cy="8708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64036" t="24081" r="22216" b="39041"/>
          <a:stretch/>
        </p:blipFill>
        <p:spPr>
          <a:xfrm>
            <a:off x="8284664" y="4364112"/>
            <a:ext cx="1393371" cy="7692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/>
          <a:srcRect l="36108" t="25473" r="50143" b="36954"/>
          <a:stretch/>
        </p:blipFill>
        <p:spPr>
          <a:xfrm>
            <a:off x="8228519" y="5189547"/>
            <a:ext cx="1393372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976" y="2582636"/>
            <a:ext cx="3077256" cy="3077256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996713" y="1027906"/>
            <a:ext cx="2395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50+20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90-80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40+50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30+30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100-70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70-30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77785" t="21298" r="7607" b="36954"/>
          <a:stretch/>
        </p:blipFill>
        <p:spPr>
          <a:xfrm>
            <a:off x="683621" y="394693"/>
            <a:ext cx="1480458" cy="870857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980460" y="-3044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70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64036" t="24081" r="22216" b="39041"/>
          <a:stretch/>
        </p:blipFill>
        <p:spPr>
          <a:xfrm>
            <a:off x="2320831" y="394693"/>
            <a:ext cx="1393371" cy="769257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2574126" y="-11479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8338" t="22845" r="77483" b="36799"/>
          <a:stretch/>
        </p:blipFill>
        <p:spPr>
          <a:xfrm>
            <a:off x="3757746" y="423721"/>
            <a:ext cx="1436915" cy="841829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010967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60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22359" t="21298" r="63749" b="36258"/>
          <a:stretch/>
        </p:blipFill>
        <p:spPr>
          <a:xfrm>
            <a:off x="5238205" y="412904"/>
            <a:ext cx="1407886" cy="885371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5515519" y="2049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90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36108" t="25473" r="50143" b="36954"/>
          <a:stretch/>
        </p:blipFill>
        <p:spPr>
          <a:xfrm>
            <a:off x="6713583" y="438235"/>
            <a:ext cx="1393372" cy="783772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6944964" y="-6697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50000" t="25473" r="35965" b="35562"/>
          <a:stretch/>
        </p:blipFill>
        <p:spPr>
          <a:xfrm>
            <a:off x="8307977" y="452750"/>
            <a:ext cx="1422400" cy="812800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8525894" y="-6697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4225667" y="1295117"/>
            <a:ext cx="3145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Відповідь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l="77785" t="21298" r="7607" b="36954"/>
          <a:stretch/>
        </p:blipFill>
        <p:spPr>
          <a:xfrm>
            <a:off x="9407124" y="1084420"/>
            <a:ext cx="1480458" cy="8708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50000" t="25473" r="35965" b="35562"/>
          <a:stretch/>
        </p:blipFill>
        <p:spPr>
          <a:xfrm>
            <a:off x="9359400" y="1984845"/>
            <a:ext cx="1422400" cy="8128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22359" t="21298" r="63749" b="36258"/>
          <a:stretch/>
        </p:blipFill>
        <p:spPr>
          <a:xfrm>
            <a:off x="9407124" y="2670869"/>
            <a:ext cx="1407886" cy="88537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/>
          <a:srcRect l="8338" t="22845" r="77483" b="36799"/>
          <a:stretch/>
        </p:blipFill>
        <p:spPr>
          <a:xfrm>
            <a:off x="9344448" y="3464660"/>
            <a:ext cx="1436915" cy="8418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/>
          <a:srcRect l="64036" t="24081" r="22216" b="39041"/>
          <a:stretch/>
        </p:blipFill>
        <p:spPr>
          <a:xfrm>
            <a:off x="9342270" y="4336934"/>
            <a:ext cx="1393371" cy="7692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/>
          <a:srcRect l="36108" t="25473" r="50143" b="36954"/>
          <a:stretch/>
        </p:blipFill>
        <p:spPr>
          <a:xfrm>
            <a:off x="9342269" y="5146841"/>
            <a:ext cx="1393372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322" y="2557892"/>
            <a:ext cx="3797402" cy="2931673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81843" y="1185138"/>
            <a:ext cx="41063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30+50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90-70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70-30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40-10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70+30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20+30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94" y="543815"/>
            <a:ext cx="1481456" cy="871804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550032" y="-965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</a:t>
            </a:r>
            <a:endParaRPr lang="uk-U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06" y="543815"/>
            <a:ext cx="1390008" cy="768163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2016320" y="-1169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uk-U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7" y="543815"/>
            <a:ext cx="1438781" cy="841321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3308400" y="-58853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  <a:endParaRPr lang="uk-U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5874" y="522476"/>
            <a:ext cx="1408298" cy="883997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4910425" y="-7412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endParaRPr lang="uk-U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5406" y="576489"/>
            <a:ext cx="1396105" cy="780356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6367139" y="-677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</a:t>
            </a:r>
            <a:endParaRPr lang="uk-U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2745" y="570796"/>
            <a:ext cx="1420491" cy="816935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7666354" y="-965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endParaRPr lang="uk-U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5747823" y="1522668"/>
            <a:ext cx="3145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Відповідь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6246" y="994958"/>
            <a:ext cx="1396105" cy="7803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2703" y="1711476"/>
            <a:ext cx="1396105" cy="7681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8317" y="2500427"/>
            <a:ext cx="1420491" cy="8169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3844" y="3216496"/>
            <a:ext cx="1408298" cy="8839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2455" y="4033431"/>
            <a:ext cx="1438781" cy="8413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55" y="4868343"/>
            <a:ext cx="1481456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1" y="2181496"/>
            <a:ext cx="2996802" cy="307172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28386"/>
            <a:ext cx="1481456" cy="871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656" y="643824"/>
            <a:ext cx="1390008" cy="768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112" y="643824"/>
            <a:ext cx="1438781" cy="841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341" y="643824"/>
            <a:ext cx="1408298" cy="883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9639" y="765558"/>
            <a:ext cx="1396105" cy="780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1578" y="765558"/>
            <a:ext cx="1420491" cy="8169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6005"/>
            <a:ext cx="10820400" cy="1325563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100    30     90    70    10    60</a:t>
            </a:r>
            <a:endParaRPr lang="uk-UA" sz="60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086287" y="1406882"/>
            <a:ext cx="3145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Відповідь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81843" y="1185138"/>
            <a:ext cx="41063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60+30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90-80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20+50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60-30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50+50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10+50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9764" y="1574455"/>
            <a:ext cx="1438781" cy="8413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161" y="2334975"/>
            <a:ext cx="1396105" cy="7803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1161" y="3018763"/>
            <a:ext cx="1408298" cy="8839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4037" y="3824787"/>
            <a:ext cx="1390008" cy="7681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089" y="4522400"/>
            <a:ext cx="1481456" cy="8718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3554" y="5403737"/>
            <a:ext cx="142049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85" y="592004"/>
            <a:ext cx="1481456" cy="871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341" y="592004"/>
            <a:ext cx="1390008" cy="768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349" y="593967"/>
            <a:ext cx="1438781" cy="841321"/>
          </a:xfrm>
          <a:prstGeom prst="rect">
            <a:avLst/>
          </a:prstGeom>
        </p:spPr>
      </p:pic>
      <p:pic>
        <p:nvPicPr>
          <p:cNvPr id="11" name="Місце для вмісту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49" y="1404805"/>
            <a:ext cx="4220797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3181" y="585907"/>
            <a:ext cx="1408298" cy="8839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1962" y="624449"/>
            <a:ext cx="1396105" cy="7803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3828" y="624449"/>
            <a:ext cx="1420491" cy="816935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81843" y="1185138"/>
            <a:ext cx="41063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10+70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60-40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40+60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80-50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30-20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100-40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8885" y="-225087"/>
            <a:ext cx="108349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20      60   100    10   30     80</a:t>
            </a:r>
            <a:endParaRPr lang="uk-UA" sz="60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6564929" y="1247469"/>
            <a:ext cx="3145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Відповідь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0511" y="1358836"/>
            <a:ext cx="1420491" cy="8169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546" y="2021344"/>
            <a:ext cx="1481456" cy="8718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883" y="2803143"/>
            <a:ext cx="1438781" cy="8413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0883" y="3580675"/>
            <a:ext cx="1396105" cy="7803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80" y="4330476"/>
            <a:ext cx="1408298" cy="8839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350" y="5196111"/>
            <a:ext cx="139000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85" y="592004"/>
            <a:ext cx="1481456" cy="871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341" y="592004"/>
            <a:ext cx="1390008" cy="768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349" y="593967"/>
            <a:ext cx="1438781" cy="841321"/>
          </a:xfrm>
          <a:prstGeom prst="rect">
            <a:avLst/>
          </a:prstGeom>
        </p:spPr>
      </p:pic>
      <p:pic>
        <p:nvPicPr>
          <p:cNvPr id="11" name="Місце для вмісту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49" y="1404805"/>
            <a:ext cx="4220797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3181" y="585907"/>
            <a:ext cx="1408298" cy="8839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1962" y="624449"/>
            <a:ext cx="1396105" cy="7803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3828" y="624449"/>
            <a:ext cx="1420491" cy="816935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81843" y="1185138"/>
            <a:ext cx="41063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20+70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60-40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70+30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80-50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40-20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100-40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8885" y="-225087"/>
            <a:ext cx="108349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20      60   100    10   90     80</a:t>
            </a:r>
            <a:endParaRPr lang="uk-UA" sz="60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6564929" y="1247469"/>
            <a:ext cx="3145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Відповідь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0511" y="1358836"/>
            <a:ext cx="1420491" cy="8169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546" y="2021344"/>
            <a:ext cx="1481456" cy="8718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883" y="2803143"/>
            <a:ext cx="1438781" cy="8413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0883" y="3580675"/>
            <a:ext cx="1396105" cy="7803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80" y="4330476"/>
            <a:ext cx="1408298" cy="8839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350" y="5196111"/>
            <a:ext cx="139000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85" y="592004"/>
            <a:ext cx="1481456" cy="871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341" y="592004"/>
            <a:ext cx="1390008" cy="768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349" y="593967"/>
            <a:ext cx="1438781" cy="841321"/>
          </a:xfrm>
          <a:prstGeom prst="rect">
            <a:avLst/>
          </a:prstGeom>
        </p:spPr>
      </p:pic>
      <p:pic>
        <p:nvPicPr>
          <p:cNvPr id="11" name="Місце для вмісту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49" y="1404805"/>
            <a:ext cx="4220797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3181" y="585907"/>
            <a:ext cx="1408298" cy="8839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1962" y="624449"/>
            <a:ext cx="1396105" cy="7803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3828" y="624449"/>
            <a:ext cx="1420491" cy="816935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81843" y="1185138"/>
            <a:ext cx="41063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30+70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uk-UA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r>
              <a:rPr lang="uk-UA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0-40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70+30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100-50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40-20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6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90-40</a:t>
            </a:r>
            <a:endParaRPr lang="uk-UA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8885" y="-225087"/>
            <a:ext cx="108349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uk-UA" sz="60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0      60   100    50   90     80</a:t>
            </a:r>
            <a:endParaRPr lang="uk-UA" sz="60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6564929" y="1247469"/>
            <a:ext cx="3145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Відповідь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0511" y="1358836"/>
            <a:ext cx="1420491" cy="8169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546" y="2021344"/>
            <a:ext cx="1481456" cy="8718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0883" y="2803143"/>
            <a:ext cx="1438781" cy="8413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0883" y="3580675"/>
            <a:ext cx="1396105" cy="7803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2680" y="4330476"/>
            <a:ext cx="1408298" cy="8839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350" y="5196111"/>
            <a:ext cx="139000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3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232</Words>
  <Application>Microsoft Office PowerPoint</Application>
  <PresentationFormat>Широкоэкранный</PresentationFormat>
  <Paragraphs>163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100    30     90    70    10    60</vt:lpstr>
      <vt:lpstr>Презентация PowerPoint</vt:lpstr>
      <vt:lpstr>Презентация PowerPoint</vt:lpstr>
      <vt:lpstr>Презентация PowerPoint</vt:lpstr>
      <vt:lpstr>100    20     90    70    80    60</vt:lpstr>
      <vt:lpstr>100    30     90    70    40    50</vt:lpstr>
      <vt:lpstr>Презентация PowerPoint</vt:lpstr>
      <vt:lpstr>Презентация PowerPoint</vt:lpstr>
      <vt:lpstr>Презентация PowerPoint</vt:lpstr>
      <vt:lpstr>Презентация PowerPoint</vt:lpstr>
      <vt:lpstr>100    20     90    70    40    50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PC</dc:creator>
  <cp:lastModifiedBy>PC</cp:lastModifiedBy>
  <cp:revision>20</cp:revision>
  <dcterms:created xsi:type="dcterms:W3CDTF">2018-11-11T17:00:33Z</dcterms:created>
  <dcterms:modified xsi:type="dcterms:W3CDTF">2021-01-31T18:03:08Z</dcterms:modified>
</cp:coreProperties>
</file>