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4" r:id="rId3"/>
    <p:sldId id="260" r:id="rId4"/>
    <p:sldId id="257" r:id="rId5"/>
    <p:sldId id="258" r:id="rId6"/>
    <p:sldId id="259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1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538" y="642918"/>
            <a:ext cx="71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i="1" dirty="0" smtClean="0"/>
              <a:t>Невичерпні джерела енергії</a:t>
            </a:r>
            <a:endParaRPr lang="ru-RU" sz="54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428604"/>
            <a:ext cx="778674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3200" i="1" dirty="0" smtClean="0">
                <a:solidFill>
                  <a:srgbClr val="C00000"/>
                </a:solidFill>
              </a:rPr>
              <a:t>Презентацію підготувала група учнів:</a:t>
            </a:r>
          </a:p>
          <a:p>
            <a:pPr>
              <a:lnSpc>
                <a:spcPct val="150000"/>
              </a:lnSpc>
            </a:pPr>
            <a:r>
              <a:rPr lang="uk-UA" sz="3200" i="1" dirty="0" err="1" smtClean="0">
                <a:solidFill>
                  <a:srgbClr val="C00000"/>
                </a:solidFill>
              </a:rPr>
              <a:t>Залозна</a:t>
            </a:r>
            <a:r>
              <a:rPr lang="uk-UA" sz="3200" i="1" dirty="0" smtClean="0">
                <a:solidFill>
                  <a:srgbClr val="C00000"/>
                </a:solidFill>
              </a:rPr>
              <a:t> Олеся</a:t>
            </a:r>
          </a:p>
          <a:p>
            <a:pPr>
              <a:lnSpc>
                <a:spcPct val="150000"/>
              </a:lnSpc>
            </a:pPr>
            <a:r>
              <a:rPr lang="uk-UA" sz="3200" i="1" dirty="0" smtClean="0">
                <a:solidFill>
                  <a:srgbClr val="C00000"/>
                </a:solidFill>
              </a:rPr>
              <a:t> </a:t>
            </a:r>
            <a:r>
              <a:rPr lang="uk-UA" sz="3200" i="1" dirty="0" smtClean="0">
                <a:solidFill>
                  <a:srgbClr val="C00000"/>
                </a:solidFill>
              </a:rPr>
              <a:t>     </a:t>
            </a:r>
            <a:r>
              <a:rPr lang="uk-UA" sz="3200" i="1" dirty="0" err="1" smtClean="0">
                <a:solidFill>
                  <a:srgbClr val="C00000"/>
                </a:solidFill>
              </a:rPr>
              <a:t>Чухіна</a:t>
            </a:r>
            <a:r>
              <a:rPr lang="uk-UA" sz="3200" i="1" dirty="0" smtClean="0">
                <a:solidFill>
                  <a:srgbClr val="C00000"/>
                </a:solidFill>
              </a:rPr>
              <a:t> Єва</a:t>
            </a:r>
          </a:p>
          <a:p>
            <a:pPr>
              <a:lnSpc>
                <a:spcPct val="150000"/>
              </a:lnSpc>
            </a:pPr>
            <a:r>
              <a:rPr lang="uk-UA" sz="3200" i="1" dirty="0" smtClean="0">
                <a:solidFill>
                  <a:srgbClr val="C00000"/>
                </a:solidFill>
              </a:rPr>
              <a:t> </a:t>
            </a:r>
            <a:r>
              <a:rPr lang="uk-UA" sz="3200" i="1" dirty="0" smtClean="0">
                <a:solidFill>
                  <a:srgbClr val="C00000"/>
                </a:solidFill>
              </a:rPr>
              <a:t>            </a:t>
            </a:r>
            <a:r>
              <a:rPr lang="uk-UA" sz="3200" i="1" dirty="0" err="1" smtClean="0">
                <a:solidFill>
                  <a:srgbClr val="C00000"/>
                </a:solidFill>
              </a:rPr>
              <a:t>Громак</a:t>
            </a:r>
            <a:r>
              <a:rPr lang="uk-UA" sz="3200" i="1" dirty="0" smtClean="0">
                <a:solidFill>
                  <a:srgbClr val="C00000"/>
                </a:solidFill>
              </a:rPr>
              <a:t> </a:t>
            </a:r>
            <a:r>
              <a:rPr lang="uk-UA" sz="3200" i="1" dirty="0" err="1" smtClean="0">
                <a:solidFill>
                  <a:srgbClr val="C00000"/>
                </a:solidFill>
              </a:rPr>
              <a:t>Олескандр</a:t>
            </a:r>
            <a:endParaRPr lang="uk-UA" sz="3200" i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uk-UA" sz="3200" i="1" dirty="0" smtClean="0">
                <a:solidFill>
                  <a:srgbClr val="C00000"/>
                </a:solidFill>
              </a:rPr>
              <a:t> </a:t>
            </a:r>
            <a:r>
              <a:rPr lang="uk-UA" sz="3200" i="1" dirty="0" smtClean="0">
                <a:solidFill>
                  <a:srgbClr val="C00000"/>
                </a:solidFill>
              </a:rPr>
              <a:t>                     </a:t>
            </a:r>
            <a:r>
              <a:rPr lang="uk-UA" sz="3200" i="1" dirty="0" err="1" smtClean="0">
                <a:solidFill>
                  <a:srgbClr val="C00000"/>
                </a:solidFill>
              </a:rPr>
              <a:t>Колибняк</a:t>
            </a:r>
            <a:r>
              <a:rPr lang="uk-UA" sz="3200" i="1" dirty="0" smtClean="0">
                <a:solidFill>
                  <a:srgbClr val="C00000"/>
                </a:solidFill>
              </a:rPr>
              <a:t> Ілля</a:t>
            </a:r>
          </a:p>
          <a:p>
            <a:pPr>
              <a:lnSpc>
                <a:spcPct val="150000"/>
              </a:lnSpc>
            </a:pPr>
            <a:r>
              <a:rPr lang="uk-UA" sz="3200" i="1" dirty="0" smtClean="0">
                <a:solidFill>
                  <a:srgbClr val="C00000"/>
                </a:solidFill>
              </a:rPr>
              <a:t> </a:t>
            </a:r>
            <a:r>
              <a:rPr lang="uk-UA" sz="3200" i="1" dirty="0" smtClean="0">
                <a:solidFill>
                  <a:srgbClr val="C00000"/>
                </a:solidFill>
              </a:rPr>
              <a:t>                                Малюк </a:t>
            </a:r>
            <a:r>
              <a:rPr lang="uk-UA" sz="3200" i="1" dirty="0" err="1" smtClean="0">
                <a:solidFill>
                  <a:srgbClr val="C00000"/>
                </a:solidFill>
              </a:rPr>
              <a:t>Кіріл</a:t>
            </a:r>
            <a:endParaRPr lang="uk-UA" sz="3200" i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uk-UA" sz="3200" dirty="0" smtClean="0">
                <a:solidFill>
                  <a:srgbClr val="FF0000"/>
                </a:solidFill>
              </a:rPr>
              <a:t> </a:t>
            </a:r>
            <a:r>
              <a:rPr lang="uk-UA" sz="3200" dirty="0" smtClean="0">
                <a:solidFill>
                  <a:srgbClr val="FF0000"/>
                </a:solidFill>
              </a:rPr>
              <a:t>  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6643711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3143240" y="2214554"/>
            <a:ext cx="2857520" cy="27860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До невичерпаних джерел енергії відносяться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dbeb2c6003796850ba08f5ef9393a9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slide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61" y="0"/>
            <a:ext cx="915592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69"/>
            <a:ext cx="9144000" cy="68520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3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25446"/>
            <a:ext cx="8643998" cy="636763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123</TotalTime>
  <Words>28</Words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 Windows</cp:lastModifiedBy>
  <cp:revision>13</cp:revision>
  <dcterms:created xsi:type="dcterms:W3CDTF">2018-10-30T16:26:26Z</dcterms:created>
  <dcterms:modified xsi:type="dcterms:W3CDTF">2018-11-02T18:49:44Z</dcterms:modified>
</cp:coreProperties>
</file>