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66" r:id="rId4"/>
    <p:sldId id="290" r:id="rId5"/>
    <p:sldId id="285" r:id="rId6"/>
    <p:sldId id="286" r:id="rId7"/>
    <p:sldId id="287" r:id="rId8"/>
    <p:sldId id="283" r:id="rId9"/>
    <p:sldId id="288" r:id="rId10"/>
    <p:sldId id="289" r:id="rId11"/>
    <p:sldId id="280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9936D0-0C69-4D14-914C-DBF4F9FF59E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DECDBB-CF0F-46CB-BD99-BCD6156EF06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/>
            <a:t>Вміння робити аналіз, висновки та узагальнення.</a:t>
          </a:r>
          <a:endParaRPr lang="ru-RU" sz="2800" dirty="0"/>
        </a:p>
      </dgm:t>
    </dgm:pt>
    <dgm:pt modelId="{2312AC88-F3BE-4AC9-AB03-34C9AF504EF2}" type="parTrans" cxnId="{50DB9592-034C-440C-B44E-8027EC96A4F2}">
      <dgm:prSet/>
      <dgm:spPr/>
      <dgm:t>
        <a:bodyPr/>
        <a:lstStyle/>
        <a:p>
          <a:endParaRPr lang="ru-RU"/>
        </a:p>
      </dgm:t>
    </dgm:pt>
    <dgm:pt modelId="{2DA6D83C-DB27-4503-AF65-7329037893F3}" type="sibTrans" cxnId="{50DB9592-034C-440C-B44E-8027EC96A4F2}">
      <dgm:prSet/>
      <dgm:spPr/>
      <dgm:t>
        <a:bodyPr/>
        <a:lstStyle/>
        <a:p>
          <a:endParaRPr lang="ru-RU"/>
        </a:p>
      </dgm:t>
    </dgm:pt>
    <dgm:pt modelId="{25F944B1-249B-446F-9D74-4021BB12A0C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/>
            <a:t>Формувати практичні компетентності учнів.</a:t>
          </a:r>
          <a:endParaRPr lang="ru-RU" sz="2800" dirty="0"/>
        </a:p>
      </dgm:t>
    </dgm:pt>
    <dgm:pt modelId="{CF181AB9-8146-4B4D-801C-81F1532D46CC}" type="parTrans" cxnId="{FB363EC9-164C-4807-9DDF-585A75EA54BB}">
      <dgm:prSet/>
      <dgm:spPr/>
      <dgm:t>
        <a:bodyPr/>
        <a:lstStyle/>
        <a:p>
          <a:endParaRPr lang="ru-RU"/>
        </a:p>
      </dgm:t>
    </dgm:pt>
    <dgm:pt modelId="{65898EE1-7DD4-4F8C-A4AA-16FA87F5385B}" type="sibTrans" cxnId="{FB363EC9-164C-4807-9DDF-585A75EA54BB}">
      <dgm:prSet/>
      <dgm:spPr/>
      <dgm:t>
        <a:bodyPr/>
        <a:lstStyle/>
        <a:p>
          <a:endParaRPr lang="ru-RU"/>
        </a:p>
      </dgm:t>
    </dgm:pt>
    <dgm:pt modelId="{C0DFCC6C-5DB8-4966-836D-EF5EE5F3A16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/>
            <a:t>Розвинути творчі здібності в кожного школяра.</a:t>
          </a:r>
          <a:endParaRPr lang="ru-RU" sz="2800" dirty="0"/>
        </a:p>
      </dgm:t>
    </dgm:pt>
    <dgm:pt modelId="{926A7BD0-0A65-40CB-A0A0-5BD4B81B4BAD}" type="parTrans" cxnId="{C2F4B1C0-A34A-49C4-807A-72F4F0798DFD}">
      <dgm:prSet/>
      <dgm:spPr/>
      <dgm:t>
        <a:bodyPr/>
        <a:lstStyle/>
        <a:p>
          <a:endParaRPr lang="ru-RU"/>
        </a:p>
      </dgm:t>
    </dgm:pt>
    <dgm:pt modelId="{326D2CDC-89BF-49EF-BC0E-691C3C481C1F}" type="sibTrans" cxnId="{C2F4B1C0-A34A-49C4-807A-72F4F0798DFD}">
      <dgm:prSet/>
      <dgm:spPr/>
      <dgm:t>
        <a:bodyPr/>
        <a:lstStyle/>
        <a:p>
          <a:endParaRPr lang="ru-RU"/>
        </a:p>
      </dgm:t>
    </dgm:pt>
    <dgm:pt modelId="{15097990-29E9-4E3F-8397-1BEF1A137C4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sz="2800" dirty="0" smtClean="0"/>
            <a:t>Підвищити рівень сприйняття і усвідомлення учнями матеріалу.</a:t>
          </a:r>
          <a:endParaRPr lang="ru-RU" sz="2800" dirty="0"/>
        </a:p>
      </dgm:t>
    </dgm:pt>
    <dgm:pt modelId="{8D37628A-A5FA-4A7B-9E4D-B9E20ADED063}" type="parTrans" cxnId="{482419AC-84BD-4FCC-AF62-8157ACE13DBB}">
      <dgm:prSet/>
      <dgm:spPr/>
      <dgm:t>
        <a:bodyPr/>
        <a:lstStyle/>
        <a:p>
          <a:endParaRPr lang="ru-RU"/>
        </a:p>
      </dgm:t>
    </dgm:pt>
    <dgm:pt modelId="{5C4FBA4D-ECD7-4054-A5D8-59E4A67EF680}" type="sibTrans" cxnId="{482419AC-84BD-4FCC-AF62-8157ACE13DBB}">
      <dgm:prSet/>
      <dgm:spPr/>
      <dgm:t>
        <a:bodyPr/>
        <a:lstStyle/>
        <a:p>
          <a:endParaRPr lang="ru-RU"/>
        </a:p>
      </dgm:t>
    </dgm:pt>
    <dgm:pt modelId="{43C1603E-F9B4-46FB-A2F8-61C850D59A43}" type="pres">
      <dgm:prSet presAssocID="{829936D0-0C69-4D14-914C-DBF4F9FF59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6160F7-3602-40DB-BF3F-E43821EBA848}" type="pres">
      <dgm:prSet presAssocID="{86DECDBB-CF0F-46CB-BD99-BCD6156EF06D}" presName="parentLin" presStyleCnt="0"/>
      <dgm:spPr/>
    </dgm:pt>
    <dgm:pt modelId="{2DF4C2E3-729F-4880-8951-40A1DCA18010}" type="pres">
      <dgm:prSet presAssocID="{86DECDBB-CF0F-46CB-BD99-BCD6156EF06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5F11F2CC-8F94-4693-AF39-706BA248294F}" type="pres">
      <dgm:prSet presAssocID="{86DECDBB-CF0F-46CB-BD99-BCD6156EF06D}" presName="parentText" presStyleLbl="node1" presStyleIdx="0" presStyleCnt="4" custScaleX="104281" custScaleY="220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9EAF-BCF0-4909-BC32-B9EE81E65BB6}" type="pres">
      <dgm:prSet presAssocID="{86DECDBB-CF0F-46CB-BD99-BCD6156EF06D}" presName="negativeSpace" presStyleCnt="0"/>
      <dgm:spPr/>
    </dgm:pt>
    <dgm:pt modelId="{F54AE1A3-904C-4E44-9B6D-DFDBB7B87C55}" type="pres">
      <dgm:prSet presAssocID="{86DECDBB-CF0F-46CB-BD99-BCD6156EF06D}" presName="childText" presStyleLbl="conFgAcc1" presStyleIdx="0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7DC7BA28-4B7F-4CF6-89EC-683711D3D669}" type="pres">
      <dgm:prSet presAssocID="{2DA6D83C-DB27-4503-AF65-7329037893F3}" presName="spaceBetweenRectangles" presStyleCnt="0"/>
      <dgm:spPr/>
    </dgm:pt>
    <dgm:pt modelId="{ABFAC5D2-A08B-4DB3-BCC8-1137F364ACD1}" type="pres">
      <dgm:prSet presAssocID="{25F944B1-249B-446F-9D74-4021BB12A0CE}" presName="parentLin" presStyleCnt="0"/>
      <dgm:spPr/>
    </dgm:pt>
    <dgm:pt modelId="{7D803E6D-6934-4D13-9AAF-E4771D627144}" type="pres">
      <dgm:prSet presAssocID="{25F944B1-249B-446F-9D74-4021BB12A0CE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FA37004-569D-4AC0-9429-C011AF9C1286}" type="pres">
      <dgm:prSet presAssocID="{25F944B1-249B-446F-9D74-4021BB12A0CE}" presName="parentText" presStyleLbl="node1" presStyleIdx="1" presStyleCnt="4" custScaleX="104281" custScaleY="2060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D3FF6-9753-4CD5-9611-10F1B0EC5FCD}" type="pres">
      <dgm:prSet presAssocID="{25F944B1-249B-446F-9D74-4021BB12A0CE}" presName="negativeSpace" presStyleCnt="0"/>
      <dgm:spPr/>
    </dgm:pt>
    <dgm:pt modelId="{275BFCD5-964F-4E32-924E-7736C2FD64D6}" type="pres">
      <dgm:prSet presAssocID="{25F944B1-249B-446F-9D74-4021BB12A0CE}" presName="childText" presStyleLbl="conFgAcc1" presStyleIdx="1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B87094D4-C66C-4CF2-82E7-F350C4EE729B}" type="pres">
      <dgm:prSet presAssocID="{65898EE1-7DD4-4F8C-A4AA-16FA87F5385B}" presName="spaceBetweenRectangles" presStyleCnt="0"/>
      <dgm:spPr/>
    </dgm:pt>
    <dgm:pt modelId="{087A3923-30C0-4BFC-BB38-7541312019F8}" type="pres">
      <dgm:prSet presAssocID="{C0DFCC6C-5DB8-4966-836D-EF5EE5F3A169}" presName="parentLin" presStyleCnt="0"/>
      <dgm:spPr/>
    </dgm:pt>
    <dgm:pt modelId="{B146CB86-A7C4-4230-BA0C-411FD66E0700}" type="pres">
      <dgm:prSet presAssocID="{C0DFCC6C-5DB8-4966-836D-EF5EE5F3A169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7F8541F-0CC8-4D34-8098-50182DCC37EB}" type="pres">
      <dgm:prSet presAssocID="{C0DFCC6C-5DB8-4966-836D-EF5EE5F3A169}" presName="parentText" presStyleLbl="node1" presStyleIdx="2" presStyleCnt="4" custScaleX="102239" custScaleY="2011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90088-F63E-4C45-9F7A-A352B372501C}" type="pres">
      <dgm:prSet presAssocID="{C0DFCC6C-5DB8-4966-836D-EF5EE5F3A169}" presName="negativeSpace" presStyleCnt="0"/>
      <dgm:spPr/>
    </dgm:pt>
    <dgm:pt modelId="{9F98A235-002A-4BA9-A0D1-86F92199AD2F}" type="pres">
      <dgm:prSet presAssocID="{C0DFCC6C-5DB8-4966-836D-EF5EE5F3A169}" presName="childText" presStyleLbl="conFgAcc1" presStyleIdx="2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F918E20B-7FD8-45F2-867F-DB2675F02C90}" type="pres">
      <dgm:prSet presAssocID="{326D2CDC-89BF-49EF-BC0E-691C3C481C1F}" presName="spaceBetweenRectangles" presStyleCnt="0"/>
      <dgm:spPr/>
    </dgm:pt>
    <dgm:pt modelId="{ED3F6CFE-3BC1-43F6-81F3-F30F58626F36}" type="pres">
      <dgm:prSet presAssocID="{15097990-29E9-4E3F-8397-1BEF1A137C45}" presName="parentLin" presStyleCnt="0"/>
      <dgm:spPr/>
    </dgm:pt>
    <dgm:pt modelId="{2AD4F413-B740-4857-A7F3-D7FF6C60044F}" type="pres">
      <dgm:prSet presAssocID="{15097990-29E9-4E3F-8397-1BEF1A137C4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B3442192-BC43-425E-9E85-765FB38D4769}" type="pres">
      <dgm:prSet presAssocID="{15097990-29E9-4E3F-8397-1BEF1A137C45}" presName="parentText" presStyleLbl="node1" presStyleIdx="3" presStyleCnt="4" custScaleX="104281" custScaleY="1860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B222E-46BC-4D50-96D1-C837AA24FDB9}" type="pres">
      <dgm:prSet presAssocID="{15097990-29E9-4E3F-8397-1BEF1A137C45}" presName="negativeSpace" presStyleCnt="0"/>
      <dgm:spPr/>
    </dgm:pt>
    <dgm:pt modelId="{A9740730-7EE8-4051-9ED0-F164955316FB}" type="pres">
      <dgm:prSet presAssocID="{15097990-29E9-4E3F-8397-1BEF1A137C45}" presName="childText" presStyleLbl="conFgAcc1" presStyleIdx="3" presStyleCnt="4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1FD3397B-745E-4D82-84FC-C2C70D36336F}" type="presOf" srcId="{15097990-29E9-4E3F-8397-1BEF1A137C45}" destId="{2AD4F413-B740-4857-A7F3-D7FF6C60044F}" srcOrd="0" destOrd="0" presId="urn:microsoft.com/office/officeart/2005/8/layout/list1"/>
    <dgm:cxn modelId="{FB363EC9-164C-4807-9DDF-585A75EA54BB}" srcId="{829936D0-0C69-4D14-914C-DBF4F9FF59EF}" destId="{25F944B1-249B-446F-9D74-4021BB12A0CE}" srcOrd="1" destOrd="0" parTransId="{CF181AB9-8146-4B4D-801C-81F1532D46CC}" sibTransId="{65898EE1-7DD4-4F8C-A4AA-16FA87F5385B}"/>
    <dgm:cxn modelId="{57A3A6A9-86CB-4C65-8647-970D92C1FDEE}" type="presOf" srcId="{829936D0-0C69-4D14-914C-DBF4F9FF59EF}" destId="{43C1603E-F9B4-46FB-A2F8-61C850D59A43}" srcOrd="0" destOrd="0" presId="urn:microsoft.com/office/officeart/2005/8/layout/list1"/>
    <dgm:cxn modelId="{05ED3E04-6256-480F-A91C-A637DFC30298}" type="presOf" srcId="{C0DFCC6C-5DB8-4966-836D-EF5EE5F3A169}" destId="{B146CB86-A7C4-4230-BA0C-411FD66E0700}" srcOrd="0" destOrd="0" presId="urn:microsoft.com/office/officeart/2005/8/layout/list1"/>
    <dgm:cxn modelId="{C8086928-B83A-49CA-9A7C-0A932631AA7D}" type="presOf" srcId="{15097990-29E9-4E3F-8397-1BEF1A137C45}" destId="{B3442192-BC43-425E-9E85-765FB38D4769}" srcOrd="1" destOrd="0" presId="urn:microsoft.com/office/officeart/2005/8/layout/list1"/>
    <dgm:cxn modelId="{C08F0D70-FD14-48A0-8F47-54B6BBD86D0D}" type="presOf" srcId="{25F944B1-249B-446F-9D74-4021BB12A0CE}" destId="{7D803E6D-6934-4D13-9AAF-E4771D627144}" srcOrd="0" destOrd="0" presId="urn:microsoft.com/office/officeart/2005/8/layout/list1"/>
    <dgm:cxn modelId="{2AC08119-8484-4A7F-ABBA-4B1FFADC1A74}" type="presOf" srcId="{25F944B1-249B-446F-9D74-4021BB12A0CE}" destId="{0FA37004-569D-4AC0-9429-C011AF9C1286}" srcOrd="1" destOrd="0" presId="urn:microsoft.com/office/officeart/2005/8/layout/list1"/>
    <dgm:cxn modelId="{5C786DC9-AE33-4704-9652-E0C849693BC7}" type="presOf" srcId="{86DECDBB-CF0F-46CB-BD99-BCD6156EF06D}" destId="{5F11F2CC-8F94-4693-AF39-706BA248294F}" srcOrd="1" destOrd="0" presId="urn:microsoft.com/office/officeart/2005/8/layout/list1"/>
    <dgm:cxn modelId="{482419AC-84BD-4FCC-AF62-8157ACE13DBB}" srcId="{829936D0-0C69-4D14-914C-DBF4F9FF59EF}" destId="{15097990-29E9-4E3F-8397-1BEF1A137C45}" srcOrd="3" destOrd="0" parTransId="{8D37628A-A5FA-4A7B-9E4D-B9E20ADED063}" sibTransId="{5C4FBA4D-ECD7-4054-A5D8-59E4A67EF680}"/>
    <dgm:cxn modelId="{C2F4B1C0-A34A-49C4-807A-72F4F0798DFD}" srcId="{829936D0-0C69-4D14-914C-DBF4F9FF59EF}" destId="{C0DFCC6C-5DB8-4966-836D-EF5EE5F3A169}" srcOrd="2" destOrd="0" parTransId="{926A7BD0-0A65-40CB-A0A0-5BD4B81B4BAD}" sibTransId="{326D2CDC-89BF-49EF-BC0E-691C3C481C1F}"/>
    <dgm:cxn modelId="{4A9EC1A9-B223-446B-A026-5B9EA243DE15}" type="presOf" srcId="{C0DFCC6C-5DB8-4966-836D-EF5EE5F3A169}" destId="{97F8541F-0CC8-4D34-8098-50182DCC37EB}" srcOrd="1" destOrd="0" presId="urn:microsoft.com/office/officeart/2005/8/layout/list1"/>
    <dgm:cxn modelId="{13D6EDF1-021A-4AA8-B272-E7A97F41D26A}" type="presOf" srcId="{86DECDBB-CF0F-46CB-BD99-BCD6156EF06D}" destId="{2DF4C2E3-729F-4880-8951-40A1DCA18010}" srcOrd="0" destOrd="0" presId="urn:microsoft.com/office/officeart/2005/8/layout/list1"/>
    <dgm:cxn modelId="{50DB9592-034C-440C-B44E-8027EC96A4F2}" srcId="{829936D0-0C69-4D14-914C-DBF4F9FF59EF}" destId="{86DECDBB-CF0F-46CB-BD99-BCD6156EF06D}" srcOrd="0" destOrd="0" parTransId="{2312AC88-F3BE-4AC9-AB03-34C9AF504EF2}" sibTransId="{2DA6D83C-DB27-4503-AF65-7329037893F3}"/>
    <dgm:cxn modelId="{AF1A0B07-2121-485F-9B4F-59495556CFAF}" type="presParOf" srcId="{43C1603E-F9B4-46FB-A2F8-61C850D59A43}" destId="{BB6160F7-3602-40DB-BF3F-E43821EBA848}" srcOrd="0" destOrd="0" presId="urn:microsoft.com/office/officeart/2005/8/layout/list1"/>
    <dgm:cxn modelId="{13469A4C-EAC3-4971-95A3-1E31EA55ABF2}" type="presParOf" srcId="{BB6160F7-3602-40DB-BF3F-E43821EBA848}" destId="{2DF4C2E3-729F-4880-8951-40A1DCA18010}" srcOrd="0" destOrd="0" presId="urn:microsoft.com/office/officeart/2005/8/layout/list1"/>
    <dgm:cxn modelId="{70BD9042-B648-479C-9C0D-B2B17849418B}" type="presParOf" srcId="{BB6160F7-3602-40DB-BF3F-E43821EBA848}" destId="{5F11F2CC-8F94-4693-AF39-706BA248294F}" srcOrd="1" destOrd="0" presId="urn:microsoft.com/office/officeart/2005/8/layout/list1"/>
    <dgm:cxn modelId="{745BFA12-837F-4F53-B026-FA5E7D779339}" type="presParOf" srcId="{43C1603E-F9B4-46FB-A2F8-61C850D59A43}" destId="{27569EAF-BCF0-4909-BC32-B9EE81E65BB6}" srcOrd="1" destOrd="0" presId="urn:microsoft.com/office/officeart/2005/8/layout/list1"/>
    <dgm:cxn modelId="{2015422F-8CC3-4B2A-835D-62EB38811E5A}" type="presParOf" srcId="{43C1603E-F9B4-46FB-A2F8-61C850D59A43}" destId="{F54AE1A3-904C-4E44-9B6D-DFDBB7B87C55}" srcOrd="2" destOrd="0" presId="urn:microsoft.com/office/officeart/2005/8/layout/list1"/>
    <dgm:cxn modelId="{526838C5-C5ED-46EF-BD7E-1CA9B2D1D50F}" type="presParOf" srcId="{43C1603E-F9B4-46FB-A2F8-61C850D59A43}" destId="{7DC7BA28-4B7F-4CF6-89EC-683711D3D669}" srcOrd="3" destOrd="0" presId="urn:microsoft.com/office/officeart/2005/8/layout/list1"/>
    <dgm:cxn modelId="{E200E692-E778-46F6-8ED9-95FAFABC6CA2}" type="presParOf" srcId="{43C1603E-F9B4-46FB-A2F8-61C850D59A43}" destId="{ABFAC5D2-A08B-4DB3-BCC8-1137F364ACD1}" srcOrd="4" destOrd="0" presId="urn:microsoft.com/office/officeart/2005/8/layout/list1"/>
    <dgm:cxn modelId="{33CFB3A7-2C9E-4D84-92BE-EC42ACEA51BB}" type="presParOf" srcId="{ABFAC5D2-A08B-4DB3-BCC8-1137F364ACD1}" destId="{7D803E6D-6934-4D13-9AAF-E4771D627144}" srcOrd="0" destOrd="0" presId="urn:microsoft.com/office/officeart/2005/8/layout/list1"/>
    <dgm:cxn modelId="{7339CC34-4F92-45D3-A63B-7A41B6551077}" type="presParOf" srcId="{ABFAC5D2-A08B-4DB3-BCC8-1137F364ACD1}" destId="{0FA37004-569D-4AC0-9429-C011AF9C1286}" srcOrd="1" destOrd="0" presId="urn:microsoft.com/office/officeart/2005/8/layout/list1"/>
    <dgm:cxn modelId="{EA04394C-9041-48DF-A343-3DD22DBB0504}" type="presParOf" srcId="{43C1603E-F9B4-46FB-A2F8-61C850D59A43}" destId="{984D3FF6-9753-4CD5-9611-10F1B0EC5FCD}" srcOrd="5" destOrd="0" presId="urn:microsoft.com/office/officeart/2005/8/layout/list1"/>
    <dgm:cxn modelId="{BBD65C75-26CD-452A-A86D-660B93D82ABB}" type="presParOf" srcId="{43C1603E-F9B4-46FB-A2F8-61C850D59A43}" destId="{275BFCD5-964F-4E32-924E-7736C2FD64D6}" srcOrd="6" destOrd="0" presId="urn:microsoft.com/office/officeart/2005/8/layout/list1"/>
    <dgm:cxn modelId="{397C7614-3C2A-42C4-9919-E1EC26025D4E}" type="presParOf" srcId="{43C1603E-F9B4-46FB-A2F8-61C850D59A43}" destId="{B87094D4-C66C-4CF2-82E7-F350C4EE729B}" srcOrd="7" destOrd="0" presId="urn:microsoft.com/office/officeart/2005/8/layout/list1"/>
    <dgm:cxn modelId="{0DE8BDC5-B09F-460E-9F5C-EC7DDD9FFD7B}" type="presParOf" srcId="{43C1603E-F9B4-46FB-A2F8-61C850D59A43}" destId="{087A3923-30C0-4BFC-BB38-7541312019F8}" srcOrd="8" destOrd="0" presId="urn:microsoft.com/office/officeart/2005/8/layout/list1"/>
    <dgm:cxn modelId="{C75ACB18-CCA6-4D5B-9F1B-9E4D4BE9EF24}" type="presParOf" srcId="{087A3923-30C0-4BFC-BB38-7541312019F8}" destId="{B146CB86-A7C4-4230-BA0C-411FD66E0700}" srcOrd="0" destOrd="0" presId="urn:microsoft.com/office/officeart/2005/8/layout/list1"/>
    <dgm:cxn modelId="{4209E3DE-19B0-43F8-A2F5-99BB8713904A}" type="presParOf" srcId="{087A3923-30C0-4BFC-BB38-7541312019F8}" destId="{97F8541F-0CC8-4D34-8098-50182DCC37EB}" srcOrd="1" destOrd="0" presId="urn:microsoft.com/office/officeart/2005/8/layout/list1"/>
    <dgm:cxn modelId="{C293FED4-5974-4E76-BC90-46A141278B11}" type="presParOf" srcId="{43C1603E-F9B4-46FB-A2F8-61C850D59A43}" destId="{67190088-F63E-4C45-9F7A-A352B372501C}" srcOrd="9" destOrd="0" presId="urn:microsoft.com/office/officeart/2005/8/layout/list1"/>
    <dgm:cxn modelId="{36A9B105-95B1-4A6C-8A7B-BD20FEB4C7E9}" type="presParOf" srcId="{43C1603E-F9B4-46FB-A2F8-61C850D59A43}" destId="{9F98A235-002A-4BA9-A0D1-86F92199AD2F}" srcOrd="10" destOrd="0" presId="urn:microsoft.com/office/officeart/2005/8/layout/list1"/>
    <dgm:cxn modelId="{5D9A4660-5CAA-410A-AEA7-7ECDC6AEF4E5}" type="presParOf" srcId="{43C1603E-F9B4-46FB-A2F8-61C850D59A43}" destId="{F918E20B-7FD8-45F2-867F-DB2675F02C90}" srcOrd="11" destOrd="0" presId="urn:microsoft.com/office/officeart/2005/8/layout/list1"/>
    <dgm:cxn modelId="{594F6E3D-14DF-4F41-A08A-02099C40A711}" type="presParOf" srcId="{43C1603E-F9B4-46FB-A2F8-61C850D59A43}" destId="{ED3F6CFE-3BC1-43F6-81F3-F30F58626F36}" srcOrd="12" destOrd="0" presId="urn:microsoft.com/office/officeart/2005/8/layout/list1"/>
    <dgm:cxn modelId="{6556B9DF-892A-4858-9382-7E657AE49FBE}" type="presParOf" srcId="{ED3F6CFE-3BC1-43F6-81F3-F30F58626F36}" destId="{2AD4F413-B740-4857-A7F3-D7FF6C60044F}" srcOrd="0" destOrd="0" presId="urn:microsoft.com/office/officeart/2005/8/layout/list1"/>
    <dgm:cxn modelId="{EC500816-DA65-4534-90D9-D119AD71E0FD}" type="presParOf" srcId="{ED3F6CFE-3BC1-43F6-81F3-F30F58626F36}" destId="{B3442192-BC43-425E-9E85-765FB38D4769}" srcOrd="1" destOrd="0" presId="urn:microsoft.com/office/officeart/2005/8/layout/list1"/>
    <dgm:cxn modelId="{AA9E4BE7-8A4E-4449-A58A-3F8C40118F63}" type="presParOf" srcId="{43C1603E-F9B4-46FB-A2F8-61C850D59A43}" destId="{D52B222E-46BC-4D50-96D1-C837AA24FDB9}" srcOrd="13" destOrd="0" presId="urn:microsoft.com/office/officeart/2005/8/layout/list1"/>
    <dgm:cxn modelId="{0D2DDE86-27F8-4377-8594-6609149DC28B}" type="presParOf" srcId="{43C1603E-F9B4-46FB-A2F8-61C850D59A43}" destId="{A9740730-7EE8-4051-9ED0-F164955316F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0888C-767D-4324-BEC7-BF6545FE220A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685A153-3BDD-4AE9-95A1-E1654A5FAD4F}">
      <dgm:prSet phldrT="[Текст]" custT="1"/>
      <dgm:spPr/>
      <dgm:t>
        <a:bodyPr/>
        <a:lstStyle/>
        <a:p>
          <a:r>
            <a:rPr lang="uk-UA" sz="2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-мандрівка</a:t>
          </a:r>
          <a:endParaRPr lang="ru-RU" sz="2000" dirty="0">
            <a:solidFill>
              <a:srgbClr val="FF0000"/>
            </a:solidFill>
          </a:endParaRPr>
        </a:p>
      </dgm:t>
    </dgm:pt>
    <dgm:pt modelId="{645A891B-2586-44E4-882E-7F8C346FC1BA}" type="parTrans" cxnId="{B9F3B172-96E3-4BCB-8321-2F72318E40F6}">
      <dgm:prSet/>
      <dgm:spPr/>
      <dgm:t>
        <a:bodyPr/>
        <a:lstStyle/>
        <a:p>
          <a:endParaRPr lang="ru-RU"/>
        </a:p>
      </dgm:t>
    </dgm:pt>
    <dgm:pt modelId="{E4D33476-8D44-4650-873F-7C7783881B84}" type="sibTrans" cxnId="{B9F3B172-96E3-4BCB-8321-2F72318E40F6}">
      <dgm:prSet/>
      <dgm:spPr/>
      <dgm:t>
        <a:bodyPr/>
        <a:lstStyle/>
        <a:p>
          <a:endParaRPr lang="ru-RU"/>
        </a:p>
      </dgm:t>
    </dgm:pt>
    <dgm:pt modelId="{8EE01B81-405E-4A86-A508-2CCE8A3F286B}">
      <dgm:prSet phldrT="[Текст]" custT="1"/>
      <dgm:spPr/>
      <dgm:t>
        <a:bodyPr/>
        <a:lstStyle/>
        <a:p>
          <a:r>
            <a:rPr lang="uk-UA" sz="2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Уроки в </a:t>
          </a:r>
        </a:p>
        <a:p>
          <a:r>
            <a:rPr lang="uk-UA" sz="2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«Лісовій школі»</a:t>
          </a:r>
          <a:endParaRPr lang="ru-RU" sz="2000" dirty="0">
            <a:solidFill>
              <a:srgbClr val="FF0000"/>
            </a:solidFill>
          </a:endParaRPr>
        </a:p>
      </dgm:t>
    </dgm:pt>
    <dgm:pt modelId="{020ADE59-AA6C-4254-BF8F-25DEDA1AF368}" type="parTrans" cxnId="{9EDFB898-D04B-4BFF-8433-472D2FBFAFDA}">
      <dgm:prSet/>
      <dgm:spPr/>
      <dgm:t>
        <a:bodyPr/>
        <a:lstStyle/>
        <a:p>
          <a:endParaRPr lang="ru-RU"/>
        </a:p>
      </dgm:t>
    </dgm:pt>
    <dgm:pt modelId="{BF372A1D-E496-4303-87EC-5379401D43C7}" type="sibTrans" cxnId="{9EDFB898-D04B-4BFF-8433-472D2FBFAFDA}">
      <dgm:prSet/>
      <dgm:spPr/>
      <dgm:t>
        <a:bodyPr/>
        <a:lstStyle/>
        <a:p>
          <a:endParaRPr lang="ru-RU"/>
        </a:p>
      </dgm:t>
    </dgm:pt>
    <dgm:pt modelId="{46329F1E-141B-42F8-BB99-45D7FDB5DA4C}">
      <dgm:prSet phldrT="[Текст]" custT="1"/>
      <dgm:spPr/>
      <dgm:t>
        <a:bodyPr/>
        <a:lstStyle/>
        <a:p>
          <a:r>
            <a:rPr lang="uk-UA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серед природи</a:t>
          </a:r>
          <a:endParaRPr lang="ru-RU" sz="2000" dirty="0">
            <a:solidFill>
              <a:srgbClr val="FF0000"/>
            </a:solidFill>
          </a:endParaRPr>
        </a:p>
      </dgm:t>
    </dgm:pt>
    <dgm:pt modelId="{33C59EDE-75F6-4884-9E97-11DE7CF14854}" type="parTrans" cxnId="{F643D3CE-1F73-491F-84FB-649DAB736800}">
      <dgm:prSet/>
      <dgm:spPr/>
      <dgm:t>
        <a:bodyPr/>
        <a:lstStyle/>
        <a:p>
          <a:endParaRPr lang="ru-RU"/>
        </a:p>
      </dgm:t>
    </dgm:pt>
    <dgm:pt modelId="{E7B528AB-A014-4B4F-A6A1-A116B530775C}" type="sibTrans" cxnId="{F643D3CE-1F73-491F-84FB-649DAB736800}">
      <dgm:prSet/>
      <dgm:spPr/>
      <dgm:t>
        <a:bodyPr/>
        <a:lstStyle/>
        <a:p>
          <a:endParaRPr lang="ru-RU"/>
        </a:p>
      </dgm:t>
    </dgm:pt>
    <dgm:pt modelId="{870D3502-4FD3-48D3-B25D-D6BA64877B92}">
      <dgm:prSet phldrT="[Текст]" custT="1"/>
      <dgm:spPr/>
      <dgm:t>
        <a:bodyPr/>
        <a:lstStyle/>
        <a:p>
          <a:r>
            <a:rPr lang="uk-UA" sz="2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- гра</a:t>
          </a:r>
          <a:endParaRPr lang="ru-RU" sz="2000" dirty="0">
            <a:solidFill>
              <a:srgbClr val="FF0000"/>
            </a:solidFill>
          </a:endParaRPr>
        </a:p>
      </dgm:t>
    </dgm:pt>
    <dgm:pt modelId="{A1C5FEFF-1D41-4648-B6C5-07951870D154}" type="parTrans" cxnId="{862AC423-EB6E-49A7-A5C6-94A8232C871A}">
      <dgm:prSet/>
      <dgm:spPr/>
      <dgm:t>
        <a:bodyPr/>
        <a:lstStyle/>
        <a:p>
          <a:endParaRPr lang="ru-RU"/>
        </a:p>
      </dgm:t>
    </dgm:pt>
    <dgm:pt modelId="{5BA0A37F-A012-4F84-9084-F936E3682ED8}" type="sibTrans" cxnId="{862AC423-EB6E-49A7-A5C6-94A8232C871A}">
      <dgm:prSet/>
      <dgm:spPr/>
      <dgm:t>
        <a:bodyPr/>
        <a:lstStyle/>
        <a:p>
          <a:endParaRPr lang="ru-RU"/>
        </a:p>
      </dgm:t>
    </dgm:pt>
    <dgm:pt modelId="{022E235F-1588-462B-B7D1-DEECA38B9085}">
      <dgm:prSet phldrT="[Текст]" custT="1"/>
      <dgm:spPr/>
      <dgm:t>
        <a:bodyPr/>
        <a:lstStyle/>
        <a:p>
          <a:r>
            <a:rPr lang="uk-UA" sz="2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Інтегровані уроки</a:t>
          </a:r>
          <a:endParaRPr lang="ru-RU" sz="2000" dirty="0">
            <a:solidFill>
              <a:srgbClr val="FF0000"/>
            </a:solidFill>
          </a:endParaRPr>
        </a:p>
      </dgm:t>
    </dgm:pt>
    <dgm:pt modelId="{CE843F08-8BC4-4E2E-BDD6-17D109058EEF}" type="parTrans" cxnId="{478AD341-AEE5-4002-AE66-549ECBA5CBF0}">
      <dgm:prSet/>
      <dgm:spPr/>
      <dgm:t>
        <a:bodyPr/>
        <a:lstStyle/>
        <a:p>
          <a:endParaRPr lang="ru-RU"/>
        </a:p>
      </dgm:t>
    </dgm:pt>
    <dgm:pt modelId="{CA051D7D-4518-4AF0-9110-DF621244CCEF}" type="sibTrans" cxnId="{478AD341-AEE5-4002-AE66-549ECBA5CBF0}">
      <dgm:prSet/>
      <dgm:spPr/>
      <dgm:t>
        <a:bodyPr/>
        <a:lstStyle/>
        <a:p>
          <a:endParaRPr lang="ru-RU"/>
        </a:p>
      </dgm:t>
    </dgm:pt>
    <dgm:pt modelId="{4CF00AB4-40E7-4754-9B8C-ECDBA96A56E4}">
      <dgm:prSet phldrT="[Текст]" custT="1"/>
      <dgm:spPr/>
      <dgm:t>
        <a:bodyPr/>
        <a:lstStyle/>
        <a:p>
          <a:r>
            <a:rPr lang="uk-UA" sz="2000" b="1" i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– казка</a:t>
          </a:r>
          <a:endParaRPr lang="ru-RU" sz="2000" dirty="0">
            <a:solidFill>
              <a:srgbClr val="FF0000"/>
            </a:solidFill>
          </a:endParaRPr>
        </a:p>
      </dgm:t>
    </dgm:pt>
    <dgm:pt modelId="{F3E2D4DD-40BA-47F8-AD3F-4DBCBECBD336}" type="parTrans" cxnId="{9A07D08A-C19C-410D-85DC-4C3C2A524614}">
      <dgm:prSet/>
      <dgm:spPr/>
      <dgm:t>
        <a:bodyPr/>
        <a:lstStyle/>
        <a:p>
          <a:endParaRPr lang="ru-RU"/>
        </a:p>
      </dgm:t>
    </dgm:pt>
    <dgm:pt modelId="{6F4D36DB-17DB-474B-AE9E-6A726DF725BC}" type="sibTrans" cxnId="{9A07D08A-C19C-410D-85DC-4C3C2A524614}">
      <dgm:prSet/>
      <dgm:spPr/>
      <dgm:t>
        <a:bodyPr/>
        <a:lstStyle/>
        <a:p>
          <a:endParaRPr lang="ru-RU"/>
        </a:p>
      </dgm:t>
    </dgm:pt>
    <dgm:pt modelId="{14D58593-272F-46B0-BC29-1AD4036C6860}" type="pres">
      <dgm:prSet presAssocID="{F020888C-767D-4324-BEC7-BF6545FE220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E9A3994-8D31-493F-84CD-DF9306D5AF28}" type="pres">
      <dgm:prSet presAssocID="{F020888C-767D-4324-BEC7-BF6545FE220A}" presName="cycle" presStyleCnt="0"/>
      <dgm:spPr/>
      <dgm:t>
        <a:bodyPr/>
        <a:lstStyle/>
        <a:p>
          <a:endParaRPr lang="uk-UA"/>
        </a:p>
      </dgm:t>
    </dgm:pt>
    <dgm:pt modelId="{7527C665-7D05-43B9-A8F4-E943B54653F7}" type="pres">
      <dgm:prSet presAssocID="{5685A153-3BDD-4AE9-95A1-E1654A5FAD4F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FFF7F7-6960-4E73-9E80-7E988AC7AFAE}" type="pres">
      <dgm:prSet presAssocID="{E4D33476-8D44-4650-873F-7C7783881B84}" presName="sibTransFirstNode" presStyleLbl="bgShp" presStyleIdx="0" presStyleCnt="1"/>
      <dgm:spPr/>
      <dgm:t>
        <a:bodyPr/>
        <a:lstStyle/>
        <a:p>
          <a:endParaRPr lang="uk-UA"/>
        </a:p>
      </dgm:t>
    </dgm:pt>
    <dgm:pt modelId="{02AB3B3B-A7EC-4B25-AE7F-BA0A191FAC7A}" type="pres">
      <dgm:prSet presAssocID="{8EE01B81-405E-4A86-A508-2CCE8A3F286B}" presName="nodeFollowingNodes" presStyleLbl="node1" presStyleIdx="1" presStyleCnt="6" custScaleX="123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4C448-9F82-45FC-B5D4-E15762E22A38}" type="pres">
      <dgm:prSet presAssocID="{46329F1E-141B-42F8-BB99-45D7FDB5DA4C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DB9FB-35AC-44FB-A644-EB6D6EE3C0AE}" type="pres">
      <dgm:prSet presAssocID="{870D3502-4FD3-48D3-B25D-D6BA64877B92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4C605-E408-421C-A88D-FCF1AA8C04C3}" type="pres">
      <dgm:prSet presAssocID="{022E235F-1588-462B-B7D1-DEECA38B908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FF59C-D623-4C64-ABE4-4EB069514AC4}" type="pres">
      <dgm:prSet presAssocID="{4CF00AB4-40E7-4754-9B8C-ECDBA96A56E4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60D3562-9A2B-44A1-B965-DDD371E22256}" type="presOf" srcId="{5685A153-3BDD-4AE9-95A1-E1654A5FAD4F}" destId="{7527C665-7D05-43B9-A8F4-E943B54653F7}" srcOrd="0" destOrd="0" presId="urn:microsoft.com/office/officeart/2005/8/layout/cycle3"/>
    <dgm:cxn modelId="{862AC423-EB6E-49A7-A5C6-94A8232C871A}" srcId="{F020888C-767D-4324-BEC7-BF6545FE220A}" destId="{870D3502-4FD3-48D3-B25D-D6BA64877B92}" srcOrd="3" destOrd="0" parTransId="{A1C5FEFF-1D41-4648-B6C5-07951870D154}" sibTransId="{5BA0A37F-A012-4F84-9084-F936E3682ED8}"/>
    <dgm:cxn modelId="{9D7E4D0D-35D6-4413-A36C-B09B5692CD45}" type="presOf" srcId="{022E235F-1588-462B-B7D1-DEECA38B9085}" destId="{EA94C605-E408-421C-A88D-FCF1AA8C04C3}" srcOrd="0" destOrd="0" presId="urn:microsoft.com/office/officeart/2005/8/layout/cycle3"/>
    <dgm:cxn modelId="{F643D3CE-1F73-491F-84FB-649DAB736800}" srcId="{F020888C-767D-4324-BEC7-BF6545FE220A}" destId="{46329F1E-141B-42F8-BB99-45D7FDB5DA4C}" srcOrd="2" destOrd="0" parTransId="{33C59EDE-75F6-4884-9E97-11DE7CF14854}" sibTransId="{E7B528AB-A014-4B4F-A6A1-A116B530775C}"/>
    <dgm:cxn modelId="{9A07D08A-C19C-410D-85DC-4C3C2A524614}" srcId="{F020888C-767D-4324-BEC7-BF6545FE220A}" destId="{4CF00AB4-40E7-4754-9B8C-ECDBA96A56E4}" srcOrd="5" destOrd="0" parTransId="{F3E2D4DD-40BA-47F8-AD3F-4DBCBECBD336}" sibTransId="{6F4D36DB-17DB-474B-AE9E-6A726DF725BC}"/>
    <dgm:cxn modelId="{EBA112BC-C653-4C21-B2A2-DE18CDBAA0D6}" type="presOf" srcId="{E4D33476-8D44-4650-873F-7C7783881B84}" destId="{CAFFF7F7-6960-4E73-9E80-7E988AC7AFAE}" srcOrd="0" destOrd="0" presId="urn:microsoft.com/office/officeart/2005/8/layout/cycle3"/>
    <dgm:cxn modelId="{EC069B92-9FAD-478C-B176-D976E2E54C72}" type="presOf" srcId="{870D3502-4FD3-48D3-B25D-D6BA64877B92}" destId="{E9BDB9FB-35AC-44FB-A644-EB6D6EE3C0AE}" srcOrd="0" destOrd="0" presId="urn:microsoft.com/office/officeart/2005/8/layout/cycle3"/>
    <dgm:cxn modelId="{B9190043-7F16-4709-9DC8-B9AA434EF1D9}" type="presOf" srcId="{4CF00AB4-40E7-4754-9B8C-ECDBA96A56E4}" destId="{FC4FF59C-D623-4C64-ABE4-4EB069514AC4}" srcOrd="0" destOrd="0" presId="urn:microsoft.com/office/officeart/2005/8/layout/cycle3"/>
    <dgm:cxn modelId="{C65A5B74-9C70-4A7C-ADA3-C2AF9A3BA41A}" type="presOf" srcId="{46329F1E-141B-42F8-BB99-45D7FDB5DA4C}" destId="{B744C448-9F82-45FC-B5D4-E15762E22A38}" srcOrd="0" destOrd="0" presId="urn:microsoft.com/office/officeart/2005/8/layout/cycle3"/>
    <dgm:cxn modelId="{B9F3B172-96E3-4BCB-8321-2F72318E40F6}" srcId="{F020888C-767D-4324-BEC7-BF6545FE220A}" destId="{5685A153-3BDD-4AE9-95A1-E1654A5FAD4F}" srcOrd="0" destOrd="0" parTransId="{645A891B-2586-44E4-882E-7F8C346FC1BA}" sibTransId="{E4D33476-8D44-4650-873F-7C7783881B84}"/>
    <dgm:cxn modelId="{C59ED521-352F-47D7-BDA5-3D27ADADAE67}" type="presOf" srcId="{8EE01B81-405E-4A86-A508-2CCE8A3F286B}" destId="{02AB3B3B-A7EC-4B25-AE7F-BA0A191FAC7A}" srcOrd="0" destOrd="0" presId="urn:microsoft.com/office/officeart/2005/8/layout/cycle3"/>
    <dgm:cxn modelId="{9EDFB898-D04B-4BFF-8433-472D2FBFAFDA}" srcId="{F020888C-767D-4324-BEC7-BF6545FE220A}" destId="{8EE01B81-405E-4A86-A508-2CCE8A3F286B}" srcOrd="1" destOrd="0" parTransId="{020ADE59-AA6C-4254-BF8F-25DEDA1AF368}" sibTransId="{BF372A1D-E496-4303-87EC-5379401D43C7}"/>
    <dgm:cxn modelId="{478AD341-AEE5-4002-AE66-549ECBA5CBF0}" srcId="{F020888C-767D-4324-BEC7-BF6545FE220A}" destId="{022E235F-1588-462B-B7D1-DEECA38B9085}" srcOrd="4" destOrd="0" parTransId="{CE843F08-8BC4-4E2E-BDD6-17D109058EEF}" sibTransId="{CA051D7D-4518-4AF0-9110-DF621244CCEF}"/>
    <dgm:cxn modelId="{38C96495-C15D-497D-BBCB-53A95DE3358B}" type="presOf" srcId="{F020888C-767D-4324-BEC7-BF6545FE220A}" destId="{14D58593-272F-46B0-BC29-1AD4036C6860}" srcOrd="0" destOrd="0" presId="urn:microsoft.com/office/officeart/2005/8/layout/cycle3"/>
    <dgm:cxn modelId="{6F643235-A6E9-4E32-9BE3-933D9C78B418}" type="presParOf" srcId="{14D58593-272F-46B0-BC29-1AD4036C6860}" destId="{4E9A3994-8D31-493F-84CD-DF9306D5AF28}" srcOrd="0" destOrd="0" presId="urn:microsoft.com/office/officeart/2005/8/layout/cycle3"/>
    <dgm:cxn modelId="{490FDAF1-CA66-44ED-8A4C-D7519BDE332F}" type="presParOf" srcId="{4E9A3994-8D31-493F-84CD-DF9306D5AF28}" destId="{7527C665-7D05-43B9-A8F4-E943B54653F7}" srcOrd="0" destOrd="0" presId="urn:microsoft.com/office/officeart/2005/8/layout/cycle3"/>
    <dgm:cxn modelId="{C9E4CF97-6494-4C09-BECC-EF2923E7728A}" type="presParOf" srcId="{4E9A3994-8D31-493F-84CD-DF9306D5AF28}" destId="{CAFFF7F7-6960-4E73-9E80-7E988AC7AFAE}" srcOrd="1" destOrd="0" presId="urn:microsoft.com/office/officeart/2005/8/layout/cycle3"/>
    <dgm:cxn modelId="{1476359F-C45E-4363-A5EB-1190B13EF4CA}" type="presParOf" srcId="{4E9A3994-8D31-493F-84CD-DF9306D5AF28}" destId="{02AB3B3B-A7EC-4B25-AE7F-BA0A191FAC7A}" srcOrd="2" destOrd="0" presId="urn:microsoft.com/office/officeart/2005/8/layout/cycle3"/>
    <dgm:cxn modelId="{8A00E66D-AF0D-4472-90C8-DBD183450010}" type="presParOf" srcId="{4E9A3994-8D31-493F-84CD-DF9306D5AF28}" destId="{B744C448-9F82-45FC-B5D4-E15762E22A38}" srcOrd="3" destOrd="0" presId="urn:microsoft.com/office/officeart/2005/8/layout/cycle3"/>
    <dgm:cxn modelId="{2C7D12EB-BE8D-4DA2-AABA-9C42FFE41D3C}" type="presParOf" srcId="{4E9A3994-8D31-493F-84CD-DF9306D5AF28}" destId="{E9BDB9FB-35AC-44FB-A644-EB6D6EE3C0AE}" srcOrd="4" destOrd="0" presId="urn:microsoft.com/office/officeart/2005/8/layout/cycle3"/>
    <dgm:cxn modelId="{E38285D0-BFAD-49E8-B7B9-0B20C47C6481}" type="presParOf" srcId="{4E9A3994-8D31-493F-84CD-DF9306D5AF28}" destId="{EA94C605-E408-421C-A88D-FCF1AA8C04C3}" srcOrd="5" destOrd="0" presId="urn:microsoft.com/office/officeart/2005/8/layout/cycle3"/>
    <dgm:cxn modelId="{EFD9F82C-A232-4ED5-B277-8A575986A66B}" type="presParOf" srcId="{4E9A3994-8D31-493F-84CD-DF9306D5AF28}" destId="{FC4FF59C-D623-4C64-ABE4-4EB069514AC4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5A8153-0F41-4315-9A8F-B77614E30ED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9C3635-0A4B-48FF-9316-1A1E0E7088FD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Науковості</a:t>
          </a:r>
          <a:endParaRPr lang="ru-RU" b="1" i="0" dirty="0">
            <a:solidFill>
              <a:srgbClr val="FF0000"/>
            </a:solidFill>
          </a:endParaRPr>
        </a:p>
      </dgm:t>
    </dgm:pt>
    <dgm:pt modelId="{C390900F-FC23-4DB1-89AF-43B9DEBD5A32}" type="parTrans" cxnId="{3C2A1538-D366-484F-94B7-6265470999C6}">
      <dgm:prSet/>
      <dgm:spPr/>
      <dgm:t>
        <a:bodyPr/>
        <a:lstStyle/>
        <a:p>
          <a:endParaRPr lang="ru-RU"/>
        </a:p>
      </dgm:t>
    </dgm:pt>
    <dgm:pt modelId="{8D570F34-1871-4B30-A744-8778CFC422A2}" type="sibTrans" cxnId="{3C2A1538-D366-484F-94B7-6265470999C6}">
      <dgm:prSet/>
      <dgm:spPr/>
      <dgm:t>
        <a:bodyPr/>
        <a:lstStyle/>
        <a:p>
          <a:endParaRPr lang="ru-RU"/>
        </a:p>
      </dgm:t>
    </dgm:pt>
    <dgm:pt modelId="{37E6868F-0CCA-49D4-932B-4A4B43872A0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Доступності</a:t>
          </a:r>
          <a:endParaRPr lang="ru-RU" b="1" i="0" dirty="0">
            <a:solidFill>
              <a:srgbClr val="FF0000"/>
            </a:solidFill>
          </a:endParaRPr>
        </a:p>
      </dgm:t>
    </dgm:pt>
    <dgm:pt modelId="{CD22A3D4-A265-48E2-AB85-A6B70C1D867B}" type="parTrans" cxnId="{8D7C6399-BBC6-461B-80A5-1AF4F8E572EC}">
      <dgm:prSet/>
      <dgm:spPr/>
      <dgm:t>
        <a:bodyPr/>
        <a:lstStyle/>
        <a:p>
          <a:endParaRPr lang="ru-RU"/>
        </a:p>
      </dgm:t>
    </dgm:pt>
    <dgm:pt modelId="{1BB1DD92-1789-41B2-B059-52ABAA85FC25}" type="sibTrans" cxnId="{8D7C6399-BBC6-461B-80A5-1AF4F8E572EC}">
      <dgm:prSet/>
      <dgm:spPr/>
      <dgm:t>
        <a:bodyPr/>
        <a:lstStyle/>
        <a:p>
          <a:endParaRPr lang="ru-RU"/>
        </a:p>
      </dgm:t>
    </dgm:pt>
    <dgm:pt modelId="{DD23681D-580B-4DCA-AD9E-E7E3E9D44702}">
      <dgm:prSet phldrT="[Текст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Наочності</a:t>
          </a:r>
          <a:endParaRPr lang="ru-RU" b="1" i="0" dirty="0">
            <a:solidFill>
              <a:srgbClr val="FF0000"/>
            </a:solidFill>
          </a:endParaRPr>
        </a:p>
      </dgm:t>
    </dgm:pt>
    <dgm:pt modelId="{C713A54F-FD22-4884-8443-6E57BF828F5F}" type="parTrans" cxnId="{C038E6D7-CF07-41A1-AFEF-A04AB54682A7}">
      <dgm:prSet/>
      <dgm:spPr/>
      <dgm:t>
        <a:bodyPr/>
        <a:lstStyle/>
        <a:p>
          <a:endParaRPr lang="ru-RU"/>
        </a:p>
      </dgm:t>
    </dgm:pt>
    <dgm:pt modelId="{0051B2D5-EC4C-4518-A2B5-55ECBBA14A88}" type="sibTrans" cxnId="{C038E6D7-CF07-41A1-AFEF-A04AB54682A7}">
      <dgm:prSet/>
      <dgm:spPr/>
      <dgm:t>
        <a:bodyPr/>
        <a:lstStyle/>
        <a:p>
          <a:endParaRPr lang="ru-RU"/>
        </a:p>
      </dgm:t>
    </dgm:pt>
    <dgm:pt modelId="{CD0E908D-2C88-4177-9368-C1B08D0BF139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Систематичності та послідовності</a:t>
          </a:r>
        </a:p>
      </dgm:t>
    </dgm:pt>
    <dgm:pt modelId="{A28B6033-47DD-4317-957B-A8A6CFC4EC0C}" type="parTrans" cxnId="{5E753F1A-AB29-46AF-839F-1D861420B73A}">
      <dgm:prSet/>
      <dgm:spPr/>
      <dgm:t>
        <a:bodyPr/>
        <a:lstStyle/>
        <a:p>
          <a:endParaRPr lang="ru-RU"/>
        </a:p>
      </dgm:t>
    </dgm:pt>
    <dgm:pt modelId="{2B4AC556-2206-45C7-8B78-6FF0677DA5AD}" type="sibTrans" cxnId="{5E753F1A-AB29-46AF-839F-1D861420B73A}">
      <dgm:prSet/>
      <dgm:spPr/>
      <dgm:t>
        <a:bodyPr/>
        <a:lstStyle/>
        <a:p>
          <a:endParaRPr lang="ru-RU"/>
        </a:p>
      </dgm:t>
    </dgm:pt>
    <dgm:pt modelId="{28BAF35C-6B5E-44BB-A051-DFF04A6DBAC4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b="1" i="0" dirty="0"/>
        </a:p>
      </dgm:t>
    </dgm:pt>
    <dgm:pt modelId="{E0798EE2-0CFD-41B0-8F22-A5A6F6EBE748}" type="parTrans" cxnId="{D207CB24-2BC3-44C6-9218-D40C1991C2CF}">
      <dgm:prSet/>
      <dgm:spPr/>
      <dgm:t>
        <a:bodyPr/>
        <a:lstStyle/>
        <a:p>
          <a:endParaRPr lang="ru-RU"/>
        </a:p>
      </dgm:t>
    </dgm:pt>
    <dgm:pt modelId="{F1C7440E-E146-45D0-B869-3D3667446B76}" type="sibTrans" cxnId="{D207CB24-2BC3-44C6-9218-D40C1991C2CF}">
      <dgm:prSet/>
      <dgm:spPr/>
      <dgm:t>
        <a:bodyPr/>
        <a:lstStyle/>
        <a:p>
          <a:endParaRPr lang="ru-RU"/>
        </a:p>
      </dgm:t>
    </dgm:pt>
    <dgm:pt modelId="{C2FB478D-CCC4-4086-947B-F25B652F58C5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Зв</a:t>
          </a:r>
          <a:r>
            <a:rPr lang="en-US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b="1" i="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язку</a:t>
          </a:r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теорії і практики</a:t>
          </a:r>
        </a:p>
      </dgm:t>
    </dgm:pt>
    <dgm:pt modelId="{4015AA95-9B20-44C7-B56A-6D7946C3A875}" type="parTrans" cxnId="{9A53F414-2A46-4FF8-8276-2FF96F7731CB}">
      <dgm:prSet/>
      <dgm:spPr/>
      <dgm:t>
        <a:bodyPr/>
        <a:lstStyle/>
        <a:p>
          <a:endParaRPr lang="ru-RU"/>
        </a:p>
      </dgm:t>
    </dgm:pt>
    <dgm:pt modelId="{92A38515-1291-41AC-B919-0545E50251AB}" type="sibTrans" cxnId="{9A53F414-2A46-4FF8-8276-2FF96F7731CB}">
      <dgm:prSet/>
      <dgm:spPr/>
      <dgm:t>
        <a:bodyPr/>
        <a:lstStyle/>
        <a:p>
          <a:endParaRPr lang="ru-RU"/>
        </a:p>
      </dgm:t>
    </dgm:pt>
    <dgm:pt modelId="{CDD72C15-00D8-4AD3-805C-B13AB58F9DE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Єдності навчання і виховання</a:t>
          </a:r>
        </a:p>
      </dgm:t>
    </dgm:pt>
    <dgm:pt modelId="{DE431E34-D6A2-4324-9D33-CDC732856244}" type="parTrans" cxnId="{51165B09-1543-4195-8386-4AB776165628}">
      <dgm:prSet/>
      <dgm:spPr/>
      <dgm:t>
        <a:bodyPr/>
        <a:lstStyle/>
        <a:p>
          <a:endParaRPr lang="ru-RU"/>
        </a:p>
      </dgm:t>
    </dgm:pt>
    <dgm:pt modelId="{7612BB8B-BD1F-4AAE-9C1B-21F6CBB9936F}" type="sibTrans" cxnId="{51165B09-1543-4195-8386-4AB776165628}">
      <dgm:prSet/>
      <dgm:spPr/>
      <dgm:t>
        <a:bodyPr/>
        <a:lstStyle/>
        <a:p>
          <a:endParaRPr lang="ru-RU"/>
        </a:p>
      </dgm:t>
    </dgm:pt>
    <dgm:pt modelId="{0E986A59-F717-4AFA-B804-9978F696994F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Врахування вікових і індивідуальних</a:t>
          </a:r>
        </a:p>
        <a:p>
          <a:r>
            <a:rPr lang="uk-UA" b="1" i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особливостей учнів</a:t>
          </a:r>
        </a:p>
      </dgm:t>
    </dgm:pt>
    <dgm:pt modelId="{11DFF766-78FA-4CB6-A969-7E59A2C09DEC}" type="parTrans" cxnId="{DD819CA2-8BA7-4572-8832-6D589164DAF2}">
      <dgm:prSet/>
      <dgm:spPr/>
      <dgm:t>
        <a:bodyPr/>
        <a:lstStyle/>
        <a:p>
          <a:endParaRPr lang="ru-RU"/>
        </a:p>
      </dgm:t>
    </dgm:pt>
    <dgm:pt modelId="{D0CD78ED-D4D9-4BFF-A611-F32341870B54}" type="sibTrans" cxnId="{DD819CA2-8BA7-4572-8832-6D589164DAF2}">
      <dgm:prSet/>
      <dgm:spPr/>
      <dgm:t>
        <a:bodyPr/>
        <a:lstStyle/>
        <a:p>
          <a:endParaRPr lang="ru-RU"/>
        </a:p>
      </dgm:t>
    </dgm:pt>
    <dgm:pt modelId="{D3474823-2D44-4005-9A47-572DCF230CF5}" type="pres">
      <dgm:prSet presAssocID="{035A8153-0F41-4315-9A8F-B77614E30E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C5062817-3E18-4508-8CEE-A76B50403F06}" type="pres">
      <dgm:prSet presAssocID="{5E9C3635-0A4B-48FF-9316-1A1E0E7088FD}" presName="parentLin" presStyleCnt="0"/>
      <dgm:spPr/>
    </dgm:pt>
    <dgm:pt modelId="{9FB3C5A6-9E7F-4B01-8483-ABF71448A92E}" type="pres">
      <dgm:prSet presAssocID="{5E9C3635-0A4B-48FF-9316-1A1E0E7088FD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D699CEDB-D649-479C-8D08-53FCC4AF24FA}" type="pres">
      <dgm:prSet presAssocID="{5E9C3635-0A4B-48FF-9316-1A1E0E7088FD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30A60-0A72-47F9-850D-2F9A3D55A458}" type="pres">
      <dgm:prSet presAssocID="{5E9C3635-0A4B-48FF-9316-1A1E0E7088FD}" presName="negativeSpace" presStyleCnt="0"/>
      <dgm:spPr/>
    </dgm:pt>
    <dgm:pt modelId="{6FFA24C3-8AE3-452F-A095-49DFE27906F0}" type="pres">
      <dgm:prSet presAssocID="{5E9C3635-0A4B-48FF-9316-1A1E0E7088FD}" presName="childText" presStyleLbl="conFgAcc1" presStyleIdx="0" presStyleCnt="7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F187CCC9-3DE3-464A-AB44-91851D01FFC4}" type="pres">
      <dgm:prSet presAssocID="{8D570F34-1871-4B30-A744-8778CFC422A2}" presName="spaceBetweenRectangles" presStyleCnt="0"/>
      <dgm:spPr/>
    </dgm:pt>
    <dgm:pt modelId="{EED4C543-4B6A-4DC1-BC41-07EF62394703}" type="pres">
      <dgm:prSet presAssocID="{37E6868F-0CCA-49D4-932B-4A4B43872A02}" presName="parentLin" presStyleCnt="0"/>
      <dgm:spPr/>
    </dgm:pt>
    <dgm:pt modelId="{BFE98335-A841-4385-BAC3-42F2A71884D7}" type="pres">
      <dgm:prSet presAssocID="{37E6868F-0CCA-49D4-932B-4A4B43872A02}" presName="parentLeftMargin" presStyleLbl="node1" presStyleIdx="0" presStyleCnt="7"/>
      <dgm:spPr/>
      <dgm:t>
        <a:bodyPr/>
        <a:lstStyle/>
        <a:p>
          <a:endParaRPr lang="uk-UA"/>
        </a:p>
      </dgm:t>
    </dgm:pt>
    <dgm:pt modelId="{C453E694-E219-4483-B2A6-9ED0E3843D67}" type="pres">
      <dgm:prSet presAssocID="{37E6868F-0CCA-49D4-932B-4A4B43872A0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B0F77-C1E5-403A-8F2D-83D01FD4A46F}" type="pres">
      <dgm:prSet presAssocID="{37E6868F-0CCA-49D4-932B-4A4B43872A02}" presName="negativeSpace" presStyleCnt="0"/>
      <dgm:spPr/>
    </dgm:pt>
    <dgm:pt modelId="{D8009771-F3F5-4995-852A-AFB94BDFE871}" type="pres">
      <dgm:prSet presAssocID="{37E6868F-0CCA-49D4-932B-4A4B43872A02}" presName="childText" presStyleLbl="conFgAcc1" presStyleIdx="1" presStyleCnt="7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A2CA3317-93D5-440B-A790-DC290E133065}" type="pres">
      <dgm:prSet presAssocID="{1BB1DD92-1789-41B2-B059-52ABAA85FC25}" presName="spaceBetweenRectangles" presStyleCnt="0"/>
      <dgm:spPr/>
    </dgm:pt>
    <dgm:pt modelId="{28F52176-8577-4F35-A44E-7AE7BBC9EFDE}" type="pres">
      <dgm:prSet presAssocID="{DD23681D-580B-4DCA-AD9E-E7E3E9D44702}" presName="parentLin" presStyleCnt="0"/>
      <dgm:spPr/>
    </dgm:pt>
    <dgm:pt modelId="{86D83954-7E8E-48A0-AACC-9B08785A1E2B}" type="pres">
      <dgm:prSet presAssocID="{DD23681D-580B-4DCA-AD9E-E7E3E9D44702}" presName="parentLeftMargin" presStyleLbl="node1" presStyleIdx="1" presStyleCnt="7"/>
      <dgm:spPr/>
      <dgm:t>
        <a:bodyPr/>
        <a:lstStyle/>
        <a:p>
          <a:endParaRPr lang="uk-UA"/>
        </a:p>
      </dgm:t>
    </dgm:pt>
    <dgm:pt modelId="{B32D651D-B1B3-4916-9BB6-EE7B11608446}" type="pres">
      <dgm:prSet presAssocID="{DD23681D-580B-4DCA-AD9E-E7E3E9D4470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53349-45D6-4830-B1D7-2D4E112081D3}" type="pres">
      <dgm:prSet presAssocID="{DD23681D-580B-4DCA-AD9E-E7E3E9D44702}" presName="negativeSpace" presStyleCnt="0"/>
      <dgm:spPr/>
    </dgm:pt>
    <dgm:pt modelId="{4954DCD6-853F-4C59-9BED-DFC96BF37CC9}" type="pres">
      <dgm:prSet presAssocID="{DD23681D-580B-4DCA-AD9E-E7E3E9D44702}" presName="childText" presStyleLbl="conFgAcc1" presStyleIdx="2" presStyleCnt="7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37FEC09-28D7-46B1-A13D-9588A46555D5}" type="pres">
      <dgm:prSet presAssocID="{0051B2D5-EC4C-4518-A2B5-55ECBBA14A88}" presName="spaceBetweenRectangles" presStyleCnt="0"/>
      <dgm:spPr/>
    </dgm:pt>
    <dgm:pt modelId="{382E1866-04E9-4766-9FE3-C6CF248B285A}" type="pres">
      <dgm:prSet presAssocID="{CD0E908D-2C88-4177-9368-C1B08D0BF139}" presName="parentLin" presStyleCnt="0"/>
      <dgm:spPr/>
    </dgm:pt>
    <dgm:pt modelId="{B978704B-689A-4BCD-B9BC-87D8F2E3CB8D}" type="pres">
      <dgm:prSet presAssocID="{CD0E908D-2C88-4177-9368-C1B08D0BF139}" presName="parentLeftMargin" presStyleLbl="node1" presStyleIdx="2" presStyleCnt="7"/>
      <dgm:spPr/>
      <dgm:t>
        <a:bodyPr/>
        <a:lstStyle/>
        <a:p>
          <a:endParaRPr lang="uk-UA"/>
        </a:p>
      </dgm:t>
    </dgm:pt>
    <dgm:pt modelId="{B0636851-D1B6-4CED-94B6-44148DA4B82C}" type="pres">
      <dgm:prSet presAssocID="{CD0E908D-2C88-4177-9368-C1B08D0BF139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216A7-4FB6-43AF-9987-63F09699D1DE}" type="pres">
      <dgm:prSet presAssocID="{CD0E908D-2C88-4177-9368-C1B08D0BF139}" presName="negativeSpace" presStyleCnt="0"/>
      <dgm:spPr/>
    </dgm:pt>
    <dgm:pt modelId="{A08CD769-2705-42FB-9252-F6A92A4E5600}" type="pres">
      <dgm:prSet presAssocID="{CD0E908D-2C88-4177-9368-C1B08D0BF139}" presName="childText" presStyleLbl="con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9A40FA3-47C5-45CC-96FF-164541D34260}" type="pres">
      <dgm:prSet presAssocID="{2B4AC556-2206-45C7-8B78-6FF0677DA5AD}" presName="spaceBetweenRectangles" presStyleCnt="0"/>
      <dgm:spPr/>
    </dgm:pt>
    <dgm:pt modelId="{7BF0CCFA-7DAA-4E0B-BB24-B60ABA08DB40}" type="pres">
      <dgm:prSet presAssocID="{C2FB478D-CCC4-4086-947B-F25B652F58C5}" presName="parentLin" presStyleCnt="0"/>
      <dgm:spPr/>
    </dgm:pt>
    <dgm:pt modelId="{0A46B4B2-7F55-4F3D-B660-B4F7DA6492ED}" type="pres">
      <dgm:prSet presAssocID="{C2FB478D-CCC4-4086-947B-F25B652F58C5}" presName="parentLeftMargin" presStyleLbl="node1" presStyleIdx="3" presStyleCnt="7"/>
      <dgm:spPr/>
      <dgm:t>
        <a:bodyPr/>
        <a:lstStyle/>
        <a:p>
          <a:endParaRPr lang="uk-UA"/>
        </a:p>
      </dgm:t>
    </dgm:pt>
    <dgm:pt modelId="{79FEC065-DC47-469E-9C0B-A8610486479E}" type="pres">
      <dgm:prSet presAssocID="{C2FB478D-CCC4-4086-947B-F25B652F58C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F2A03-851A-4915-98C3-E8705FF082D8}" type="pres">
      <dgm:prSet presAssocID="{C2FB478D-CCC4-4086-947B-F25B652F58C5}" presName="negativeSpace" presStyleCnt="0"/>
      <dgm:spPr/>
    </dgm:pt>
    <dgm:pt modelId="{09B4AC30-842A-4A11-89B1-8B4AD3715F06}" type="pres">
      <dgm:prSet presAssocID="{C2FB478D-CCC4-4086-947B-F25B652F58C5}" presName="childText" presStyleLbl="conFgAcc1" presStyleIdx="4" presStyleCnt="7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75533CE5-7373-46E3-B515-CC154B6852FA}" type="pres">
      <dgm:prSet presAssocID="{92A38515-1291-41AC-B919-0545E50251AB}" presName="spaceBetweenRectangles" presStyleCnt="0"/>
      <dgm:spPr/>
    </dgm:pt>
    <dgm:pt modelId="{29E4E952-55C3-4306-9D9E-003B8667E303}" type="pres">
      <dgm:prSet presAssocID="{CDD72C15-00D8-4AD3-805C-B13AB58F9DEE}" presName="parentLin" presStyleCnt="0"/>
      <dgm:spPr/>
    </dgm:pt>
    <dgm:pt modelId="{3FE9EBD6-FC5E-4631-874D-26CEFAFE8D6B}" type="pres">
      <dgm:prSet presAssocID="{CDD72C15-00D8-4AD3-805C-B13AB58F9DEE}" presName="parentLeftMargin" presStyleLbl="node1" presStyleIdx="4" presStyleCnt="7"/>
      <dgm:spPr/>
      <dgm:t>
        <a:bodyPr/>
        <a:lstStyle/>
        <a:p>
          <a:endParaRPr lang="uk-UA"/>
        </a:p>
      </dgm:t>
    </dgm:pt>
    <dgm:pt modelId="{0BF1BF35-C727-4B6B-8285-B625CC8A2AD3}" type="pres">
      <dgm:prSet presAssocID="{CDD72C15-00D8-4AD3-805C-B13AB58F9DEE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4783B-CBC9-4A4B-8BE1-D317F3E43F2F}" type="pres">
      <dgm:prSet presAssocID="{CDD72C15-00D8-4AD3-805C-B13AB58F9DEE}" presName="negativeSpace" presStyleCnt="0"/>
      <dgm:spPr/>
    </dgm:pt>
    <dgm:pt modelId="{7E9C2AA0-A294-4C28-8A8F-48E8D1098491}" type="pres">
      <dgm:prSet presAssocID="{CDD72C15-00D8-4AD3-805C-B13AB58F9DEE}" presName="childText" presStyleLbl="conFgAcc1" presStyleIdx="5" presStyleCnt="7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9DA495C-D9D5-4D9E-B05A-9029AD7162D2}" type="pres">
      <dgm:prSet presAssocID="{7612BB8B-BD1F-4AAE-9C1B-21F6CBB9936F}" presName="spaceBetweenRectangles" presStyleCnt="0"/>
      <dgm:spPr/>
    </dgm:pt>
    <dgm:pt modelId="{87F3FACF-4FE2-445C-B8CB-018A08A116FE}" type="pres">
      <dgm:prSet presAssocID="{0E986A59-F717-4AFA-B804-9978F696994F}" presName="parentLin" presStyleCnt="0"/>
      <dgm:spPr/>
    </dgm:pt>
    <dgm:pt modelId="{9D84CB1E-EA24-435D-ACF5-B2AB353247A0}" type="pres">
      <dgm:prSet presAssocID="{0E986A59-F717-4AFA-B804-9978F696994F}" presName="parentLeftMargin" presStyleLbl="node1" presStyleIdx="5" presStyleCnt="7"/>
      <dgm:spPr/>
      <dgm:t>
        <a:bodyPr/>
        <a:lstStyle/>
        <a:p>
          <a:endParaRPr lang="uk-UA"/>
        </a:p>
      </dgm:t>
    </dgm:pt>
    <dgm:pt modelId="{0E74090D-8F46-411E-B048-A795A7E7E909}" type="pres">
      <dgm:prSet presAssocID="{0E986A59-F717-4AFA-B804-9978F696994F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FB5948-9DD1-4314-B710-91A412C52F00}" type="pres">
      <dgm:prSet presAssocID="{0E986A59-F717-4AFA-B804-9978F696994F}" presName="negativeSpace" presStyleCnt="0"/>
      <dgm:spPr/>
    </dgm:pt>
    <dgm:pt modelId="{80BCD73B-E8C9-4680-A108-9C84D192184E}" type="pres">
      <dgm:prSet presAssocID="{0E986A59-F717-4AFA-B804-9978F696994F}" presName="childText" presStyleLbl="conFgAcc1" presStyleIdx="6" presStyleCnt="7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</dgm:ptLst>
  <dgm:cxnLst>
    <dgm:cxn modelId="{67FF8F6B-8B08-4E2D-AE33-E5F9E1FE038C}" type="presOf" srcId="{37E6868F-0CCA-49D4-932B-4A4B43872A02}" destId="{C453E694-E219-4483-B2A6-9ED0E3843D67}" srcOrd="1" destOrd="0" presId="urn:microsoft.com/office/officeart/2005/8/layout/list1"/>
    <dgm:cxn modelId="{54F21C5E-8DD9-463A-BA13-72F2DD00A437}" type="presOf" srcId="{5E9C3635-0A4B-48FF-9316-1A1E0E7088FD}" destId="{D699CEDB-D649-479C-8D08-53FCC4AF24FA}" srcOrd="1" destOrd="0" presId="urn:microsoft.com/office/officeart/2005/8/layout/list1"/>
    <dgm:cxn modelId="{30B3AB3A-672C-4C03-A635-9810B5565519}" type="presOf" srcId="{CD0E908D-2C88-4177-9368-C1B08D0BF139}" destId="{B978704B-689A-4BCD-B9BC-87D8F2E3CB8D}" srcOrd="0" destOrd="0" presId="urn:microsoft.com/office/officeart/2005/8/layout/list1"/>
    <dgm:cxn modelId="{5E753F1A-AB29-46AF-839F-1D861420B73A}" srcId="{035A8153-0F41-4315-9A8F-B77614E30ED7}" destId="{CD0E908D-2C88-4177-9368-C1B08D0BF139}" srcOrd="3" destOrd="0" parTransId="{A28B6033-47DD-4317-957B-A8A6CFC4EC0C}" sibTransId="{2B4AC556-2206-45C7-8B78-6FF0677DA5AD}"/>
    <dgm:cxn modelId="{10845099-3E94-492E-8130-FC07CB815CFB}" type="presOf" srcId="{C2FB478D-CCC4-4086-947B-F25B652F58C5}" destId="{79FEC065-DC47-469E-9C0B-A8610486479E}" srcOrd="1" destOrd="0" presId="urn:microsoft.com/office/officeart/2005/8/layout/list1"/>
    <dgm:cxn modelId="{3C2A1538-D366-484F-94B7-6265470999C6}" srcId="{035A8153-0F41-4315-9A8F-B77614E30ED7}" destId="{5E9C3635-0A4B-48FF-9316-1A1E0E7088FD}" srcOrd="0" destOrd="0" parTransId="{C390900F-FC23-4DB1-89AF-43B9DEBD5A32}" sibTransId="{8D570F34-1871-4B30-A744-8778CFC422A2}"/>
    <dgm:cxn modelId="{D207CB24-2BC3-44C6-9218-D40C1991C2CF}" srcId="{CD0E908D-2C88-4177-9368-C1B08D0BF139}" destId="{28BAF35C-6B5E-44BB-A051-DFF04A6DBAC4}" srcOrd="0" destOrd="0" parTransId="{E0798EE2-0CFD-41B0-8F22-A5A6F6EBE748}" sibTransId="{F1C7440E-E146-45D0-B869-3D3667446B76}"/>
    <dgm:cxn modelId="{B0F69424-DD03-4478-95C1-82902255CD62}" type="presOf" srcId="{DD23681D-580B-4DCA-AD9E-E7E3E9D44702}" destId="{86D83954-7E8E-48A0-AACC-9B08785A1E2B}" srcOrd="0" destOrd="0" presId="urn:microsoft.com/office/officeart/2005/8/layout/list1"/>
    <dgm:cxn modelId="{51165B09-1543-4195-8386-4AB776165628}" srcId="{035A8153-0F41-4315-9A8F-B77614E30ED7}" destId="{CDD72C15-00D8-4AD3-805C-B13AB58F9DEE}" srcOrd="5" destOrd="0" parTransId="{DE431E34-D6A2-4324-9D33-CDC732856244}" sibTransId="{7612BB8B-BD1F-4AAE-9C1B-21F6CBB9936F}"/>
    <dgm:cxn modelId="{9A53F414-2A46-4FF8-8276-2FF96F7731CB}" srcId="{035A8153-0F41-4315-9A8F-B77614E30ED7}" destId="{C2FB478D-CCC4-4086-947B-F25B652F58C5}" srcOrd="4" destOrd="0" parTransId="{4015AA95-9B20-44C7-B56A-6D7946C3A875}" sibTransId="{92A38515-1291-41AC-B919-0545E50251AB}"/>
    <dgm:cxn modelId="{2219710D-CAF1-4FA4-9633-7BEEACCC8DB6}" type="presOf" srcId="{CD0E908D-2C88-4177-9368-C1B08D0BF139}" destId="{B0636851-D1B6-4CED-94B6-44148DA4B82C}" srcOrd="1" destOrd="0" presId="urn:microsoft.com/office/officeart/2005/8/layout/list1"/>
    <dgm:cxn modelId="{C1E06320-4CEE-4DA0-B128-6FE0966B42B9}" type="presOf" srcId="{035A8153-0F41-4315-9A8F-B77614E30ED7}" destId="{D3474823-2D44-4005-9A47-572DCF230CF5}" srcOrd="0" destOrd="0" presId="urn:microsoft.com/office/officeart/2005/8/layout/list1"/>
    <dgm:cxn modelId="{C038E6D7-CF07-41A1-AFEF-A04AB54682A7}" srcId="{035A8153-0F41-4315-9A8F-B77614E30ED7}" destId="{DD23681D-580B-4DCA-AD9E-E7E3E9D44702}" srcOrd="2" destOrd="0" parTransId="{C713A54F-FD22-4884-8443-6E57BF828F5F}" sibTransId="{0051B2D5-EC4C-4518-A2B5-55ECBBA14A88}"/>
    <dgm:cxn modelId="{8D7C6399-BBC6-461B-80A5-1AF4F8E572EC}" srcId="{035A8153-0F41-4315-9A8F-B77614E30ED7}" destId="{37E6868F-0CCA-49D4-932B-4A4B43872A02}" srcOrd="1" destOrd="0" parTransId="{CD22A3D4-A265-48E2-AB85-A6B70C1D867B}" sibTransId="{1BB1DD92-1789-41B2-B059-52ABAA85FC25}"/>
    <dgm:cxn modelId="{595A58C3-A88C-47EB-AFA1-949A7E1E7ED6}" type="presOf" srcId="{37E6868F-0CCA-49D4-932B-4A4B43872A02}" destId="{BFE98335-A841-4385-BAC3-42F2A71884D7}" srcOrd="0" destOrd="0" presId="urn:microsoft.com/office/officeart/2005/8/layout/list1"/>
    <dgm:cxn modelId="{705CC735-43C2-49BA-A85D-1243C5107D95}" type="presOf" srcId="{0E986A59-F717-4AFA-B804-9978F696994F}" destId="{9D84CB1E-EA24-435D-ACF5-B2AB353247A0}" srcOrd="0" destOrd="0" presId="urn:microsoft.com/office/officeart/2005/8/layout/list1"/>
    <dgm:cxn modelId="{876077A1-3B66-4A9C-AA96-DC1F9ACFD022}" type="presOf" srcId="{DD23681D-580B-4DCA-AD9E-E7E3E9D44702}" destId="{B32D651D-B1B3-4916-9BB6-EE7B11608446}" srcOrd="1" destOrd="0" presId="urn:microsoft.com/office/officeart/2005/8/layout/list1"/>
    <dgm:cxn modelId="{3E5C413B-4024-4DF4-9372-46257D9889FE}" type="presOf" srcId="{CDD72C15-00D8-4AD3-805C-B13AB58F9DEE}" destId="{3FE9EBD6-FC5E-4631-874D-26CEFAFE8D6B}" srcOrd="0" destOrd="0" presId="urn:microsoft.com/office/officeart/2005/8/layout/list1"/>
    <dgm:cxn modelId="{DD819CA2-8BA7-4572-8832-6D589164DAF2}" srcId="{035A8153-0F41-4315-9A8F-B77614E30ED7}" destId="{0E986A59-F717-4AFA-B804-9978F696994F}" srcOrd="6" destOrd="0" parTransId="{11DFF766-78FA-4CB6-A969-7E59A2C09DEC}" sibTransId="{D0CD78ED-D4D9-4BFF-A611-F32341870B54}"/>
    <dgm:cxn modelId="{5A239FB0-F080-4867-A3B0-94FFFB11BDEB}" type="presOf" srcId="{CDD72C15-00D8-4AD3-805C-B13AB58F9DEE}" destId="{0BF1BF35-C727-4B6B-8285-B625CC8A2AD3}" srcOrd="1" destOrd="0" presId="urn:microsoft.com/office/officeart/2005/8/layout/list1"/>
    <dgm:cxn modelId="{0587A16C-55A6-484C-8CD3-E17F2E69619E}" type="presOf" srcId="{5E9C3635-0A4B-48FF-9316-1A1E0E7088FD}" destId="{9FB3C5A6-9E7F-4B01-8483-ABF71448A92E}" srcOrd="0" destOrd="0" presId="urn:microsoft.com/office/officeart/2005/8/layout/list1"/>
    <dgm:cxn modelId="{B106AE72-0315-4CA3-B07C-C151E4D77C21}" type="presOf" srcId="{0E986A59-F717-4AFA-B804-9978F696994F}" destId="{0E74090D-8F46-411E-B048-A795A7E7E909}" srcOrd="1" destOrd="0" presId="urn:microsoft.com/office/officeart/2005/8/layout/list1"/>
    <dgm:cxn modelId="{A8AD8FBE-E503-4656-BCCF-76FCA2FABC60}" type="presOf" srcId="{C2FB478D-CCC4-4086-947B-F25B652F58C5}" destId="{0A46B4B2-7F55-4F3D-B660-B4F7DA6492ED}" srcOrd="0" destOrd="0" presId="urn:microsoft.com/office/officeart/2005/8/layout/list1"/>
    <dgm:cxn modelId="{166ABD43-56B8-45CA-A5AB-B362D07F6CDF}" type="presOf" srcId="{28BAF35C-6B5E-44BB-A051-DFF04A6DBAC4}" destId="{A08CD769-2705-42FB-9252-F6A92A4E5600}" srcOrd="0" destOrd="0" presId="urn:microsoft.com/office/officeart/2005/8/layout/list1"/>
    <dgm:cxn modelId="{E0655AC6-3266-4161-8010-B94445EE54CD}" type="presParOf" srcId="{D3474823-2D44-4005-9A47-572DCF230CF5}" destId="{C5062817-3E18-4508-8CEE-A76B50403F06}" srcOrd="0" destOrd="0" presId="urn:microsoft.com/office/officeart/2005/8/layout/list1"/>
    <dgm:cxn modelId="{0470A90E-3B28-4D2D-A87A-2E75B371791C}" type="presParOf" srcId="{C5062817-3E18-4508-8CEE-A76B50403F06}" destId="{9FB3C5A6-9E7F-4B01-8483-ABF71448A92E}" srcOrd="0" destOrd="0" presId="urn:microsoft.com/office/officeart/2005/8/layout/list1"/>
    <dgm:cxn modelId="{03AD4EAD-5384-4323-96BD-AFFBC15B57C5}" type="presParOf" srcId="{C5062817-3E18-4508-8CEE-A76B50403F06}" destId="{D699CEDB-D649-479C-8D08-53FCC4AF24FA}" srcOrd="1" destOrd="0" presId="urn:microsoft.com/office/officeart/2005/8/layout/list1"/>
    <dgm:cxn modelId="{B96393EE-CF1C-4CDE-8BB1-0384D8E3515B}" type="presParOf" srcId="{D3474823-2D44-4005-9A47-572DCF230CF5}" destId="{D3330A60-0A72-47F9-850D-2F9A3D55A458}" srcOrd="1" destOrd="0" presId="urn:microsoft.com/office/officeart/2005/8/layout/list1"/>
    <dgm:cxn modelId="{EE684102-2679-42BC-9E47-D1A9C72C15D0}" type="presParOf" srcId="{D3474823-2D44-4005-9A47-572DCF230CF5}" destId="{6FFA24C3-8AE3-452F-A095-49DFE27906F0}" srcOrd="2" destOrd="0" presId="urn:microsoft.com/office/officeart/2005/8/layout/list1"/>
    <dgm:cxn modelId="{A5363C92-23E7-4D3C-AAD6-C2CC8FC3B6C4}" type="presParOf" srcId="{D3474823-2D44-4005-9A47-572DCF230CF5}" destId="{F187CCC9-3DE3-464A-AB44-91851D01FFC4}" srcOrd="3" destOrd="0" presId="urn:microsoft.com/office/officeart/2005/8/layout/list1"/>
    <dgm:cxn modelId="{01190FCE-225D-476B-80A6-F52AAAB1A062}" type="presParOf" srcId="{D3474823-2D44-4005-9A47-572DCF230CF5}" destId="{EED4C543-4B6A-4DC1-BC41-07EF62394703}" srcOrd="4" destOrd="0" presId="urn:microsoft.com/office/officeart/2005/8/layout/list1"/>
    <dgm:cxn modelId="{1B2B43C3-2B3C-40B5-9153-B522D64DF37D}" type="presParOf" srcId="{EED4C543-4B6A-4DC1-BC41-07EF62394703}" destId="{BFE98335-A841-4385-BAC3-42F2A71884D7}" srcOrd="0" destOrd="0" presId="urn:microsoft.com/office/officeart/2005/8/layout/list1"/>
    <dgm:cxn modelId="{A5DB7A5F-F177-41A1-9CA8-05BCE619A172}" type="presParOf" srcId="{EED4C543-4B6A-4DC1-BC41-07EF62394703}" destId="{C453E694-E219-4483-B2A6-9ED0E3843D67}" srcOrd="1" destOrd="0" presId="urn:microsoft.com/office/officeart/2005/8/layout/list1"/>
    <dgm:cxn modelId="{EF8249D9-65B3-45C8-B9B6-3261B74BBE8E}" type="presParOf" srcId="{D3474823-2D44-4005-9A47-572DCF230CF5}" destId="{DD8B0F77-C1E5-403A-8F2D-83D01FD4A46F}" srcOrd="5" destOrd="0" presId="urn:microsoft.com/office/officeart/2005/8/layout/list1"/>
    <dgm:cxn modelId="{61C3B48E-0498-45DA-BFC6-B265F9550021}" type="presParOf" srcId="{D3474823-2D44-4005-9A47-572DCF230CF5}" destId="{D8009771-F3F5-4995-852A-AFB94BDFE871}" srcOrd="6" destOrd="0" presId="urn:microsoft.com/office/officeart/2005/8/layout/list1"/>
    <dgm:cxn modelId="{13D72FD7-FA26-4F52-8C74-A62E90C70045}" type="presParOf" srcId="{D3474823-2D44-4005-9A47-572DCF230CF5}" destId="{A2CA3317-93D5-440B-A790-DC290E133065}" srcOrd="7" destOrd="0" presId="urn:microsoft.com/office/officeart/2005/8/layout/list1"/>
    <dgm:cxn modelId="{205CAC8C-006C-4A15-AC7C-1D7E2C0A56A5}" type="presParOf" srcId="{D3474823-2D44-4005-9A47-572DCF230CF5}" destId="{28F52176-8577-4F35-A44E-7AE7BBC9EFDE}" srcOrd="8" destOrd="0" presId="urn:microsoft.com/office/officeart/2005/8/layout/list1"/>
    <dgm:cxn modelId="{EE4ECA07-D89E-4C1B-BCB1-374858E28DC9}" type="presParOf" srcId="{28F52176-8577-4F35-A44E-7AE7BBC9EFDE}" destId="{86D83954-7E8E-48A0-AACC-9B08785A1E2B}" srcOrd="0" destOrd="0" presId="urn:microsoft.com/office/officeart/2005/8/layout/list1"/>
    <dgm:cxn modelId="{93232770-EEE9-4265-8A78-B39789497442}" type="presParOf" srcId="{28F52176-8577-4F35-A44E-7AE7BBC9EFDE}" destId="{B32D651D-B1B3-4916-9BB6-EE7B11608446}" srcOrd="1" destOrd="0" presId="urn:microsoft.com/office/officeart/2005/8/layout/list1"/>
    <dgm:cxn modelId="{58068A39-FEFD-42A0-9F99-A2B127975075}" type="presParOf" srcId="{D3474823-2D44-4005-9A47-572DCF230CF5}" destId="{05B53349-45D6-4830-B1D7-2D4E112081D3}" srcOrd="9" destOrd="0" presId="urn:microsoft.com/office/officeart/2005/8/layout/list1"/>
    <dgm:cxn modelId="{657F9E7C-0AA1-4327-801E-B7F986E5E9F7}" type="presParOf" srcId="{D3474823-2D44-4005-9A47-572DCF230CF5}" destId="{4954DCD6-853F-4C59-9BED-DFC96BF37CC9}" srcOrd="10" destOrd="0" presId="urn:microsoft.com/office/officeart/2005/8/layout/list1"/>
    <dgm:cxn modelId="{02A0ECA7-F49F-48E8-B85A-6B3026209B85}" type="presParOf" srcId="{D3474823-2D44-4005-9A47-572DCF230CF5}" destId="{937FEC09-28D7-46B1-A13D-9588A46555D5}" srcOrd="11" destOrd="0" presId="urn:microsoft.com/office/officeart/2005/8/layout/list1"/>
    <dgm:cxn modelId="{BE30B1D6-791D-4C79-9078-D8F1B7399538}" type="presParOf" srcId="{D3474823-2D44-4005-9A47-572DCF230CF5}" destId="{382E1866-04E9-4766-9FE3-C6CF248B285A}" srcOrd="12" destOrd="0" presId="urn:microsoft.com/office/officeart/2005/8/layout/list1"/>
    <dgm:cxn modelId="{7D4D883C-DACE-416E-B285-0CD34473B5F8}" type="presParOf" srcId="{382E1866-04E9-4766-9FE3-C6CF248B285A}" destId="{B978704B-689A-4BCD-B9BC-87D8F2E3CB8D}" srcOrd="0" destOrd="0" presId="urn:microsoft.com/office/officeart/2005/8/layout/list1"/>
    <dgm:cxn modelId="{EE7D6094-0D0B-4D63-BB34-AB33D4137BD0}" type="presParOf" srcId="{382E1866-04E9-4766-9FE3-C6CF248B285A}" destId="{B0636851-D1B6-4CED-94B6-44148DA4B82C}" srcOrd="1" destOrd="0" presId="urn:microsoft.com/office/officeart/2005/8/layout/list1"/>
    <dgm:cxn modelId="{2AD9060B-3E77-4E85-8F4C-367E3CE24927}" type="presParOf" srcId="{D3474823-2D44-4005-9A47-572DCF230CF5}" destId="{E90216A7-4FB6-43AF-9987-63F09699D1DE}" srcOrd="13" destOrd="0" presId="urn:microsoft.com/office/officeart/2005/8/layout/list1"/>
    <dgm:cxn modelId="{2044DABD-2A91-455C-9CCE-7ADAC723E814}" type="presParOf" srcId="{D3474823-2D44-4005-9A47-572DCF230CF5}" destId="{A08CD769-2705-42FB-9252-F6A92A4E5600}" srcOrd="14" destOrd="0" presId="urn:microsoft.com/office/officeart/2005/8/layout/list1"/>
    <dgm:cxn modelId="{FF8C9660-048F-441C-B3AF-CBF101E583B1}" type="presParOf" srcId="{D3474823-2D44-4005-9A47-572DCF230CF5}" destId="{B9A40FA3-47C5-45CC-96FF-164541D34260}" srcOrd="15" destOrd="0" presId="urn:microsoft.com/office/officeart/2005/8/layout/list1"/>
    <dgm:cxn modelId="{107A22EB-ED36-45B4-BB92-A92B5C423425}" type="presParOf" srcId="{D3474823-2D44-4005-9A47-572DCF230CF5}" destId="{7BF0CCFA-7DAA-4E0B-BB24-B60ABA08DB40}" srcOrd="16" destOrd="0" presId="urn:microsoft.com/office/officeart/2005/8/layout/list1"/>
    <dgm:cxn modelId="{98AC87E0-061F-4AAB-9427-E8BBB7F5D22F}" type="presParOf" srcId="{7BF0CCFA-7DAA-4E0B-BB24-B60ABA08DB40}" destId="{0A46B4B2-7F55-4F3D-B660-B4F7DA6492ED}" srcOrd="0" destOrd="0" presId="urn:microsoft.com/office/officeart/2005/8/layout/list1"/>
    <dgm:cxn modelId="{A3F6DD95-E794-46E6-B4EF-6901A5903850}" type="presParOf" srcId="{7BF0CCFA-7DAA-4E0B-BB24-B60ABA08DB40}" destId="{79FEC065-DC47-469E-9C0B-A8610486479E}" srcOrd="1" destOrd="0" presId="urn:microsoft.com/office/officeart/2005/8/layout/list1"/>
    <dgm:cxn modelId="{0DDBC73F-60F9-4F0D-87EA-AD9E3637BB48}" type="presParOf" srcId="{D3474823-2D44-4005-9A47-572DCF230CF5}" destId="{5DFF2A03-851A-4915-98C3-E8705FF082D8}" srcOrd="17" destOrd="0" presId="urn:microsoft.com/office/officeart/2005/8/layout/list1"/>
    <dgm:cxn modelId="{6BD85A5D-F3EA-465B-BDD9-95B988456A72}" type="presParOf" srcId="{D3474823-2D44-4005-9A47-572DCF230CF5}" destId="{09B4AC30-842A-4A11-89B1-8B4AD3715F06}" srcOrd="18" destOrd="0" presId="urn:microsoft.com/office/officeart/2005/8/layout/list1"/>
    <dgm:cxn modelId="{F9389D08-F784-4095-973D-AD9DEB543B7B}" type="presParOf" srcId="{D3474823-2D44-4005-9A47-572DCF230CF5}" destId="{75533CE5-7373-46E3-B515-CC154B6852FA}" srcOrd="19" destOrd="0" presId="urn:microsoft.com/office/officeart/2005/8/layout/list1"/>
    <dgm:cxn modelId="{873E9DAA-BE64-466A-8BFE-29DABB7CD8D5}" type="presParOf" srcId="{D3474823-2D44-4005-9A47-572DCF230CF5}" destId="{29E4E952-55C3-4306-9D9E-003B8667E303}" srcOrd="20" destOrd="0" presId="urn:microsoft.com/office/officeart/2005/8/layout/list1"/>
    <dgm:cxn modelId="{3D50CC99-2F9B-4B4A-B221-20842C2C362E}" type="presParOf" srcId="{29E4E952-55C3-4306-9D9E-003B8667E303}" destId="{3FE9EBD6-FC5E-4631-874D-26CEFAFE8D6B}" srcOrd="0" destOrd="0" presId="urn:microsoft.com/office/officeart/2005/8/layout/list1"/>
    <dgm:cxn modelId="{E404BD28-E51A-4445-BCF9-FF63A232D6BB}" type="presParOf" srcId="{29E4E952-55C3-4306-9D9E-003B8667E303}" destId="{0BF1BF35-C727-4B6B-8285-B625CC8A2AD3}" srcOrd="1" destOrd="0" presId="urn:microsoft.com/office/officeart/2005/8/layout/list1"/>
    <dgm:cxn modelId="{29AD52DD-895B-435B-9528-360384545ADA}" type="presParOf" srcId="{D3474823-2D44-4005-9A47-572DCF230CF5}" destId="{5264783B-CBC9-4A4B-8BE1-D317F3E43F2F}" srcOrd="21" destOrd="0" presId="urn:microsoft.com/office/officeart/2005/8/layout/list1"/>
    <dgm:cxn modelId="{B660572B-60B8-4F0F-933B-2B778B259366}" type="presParOf" srcId="{D3474823-2D44-4005-9A47-572DCF230CF5}" destId="{7E9C2AA0-A294-4C28-8A8F-48E8D1098491}" srcOrd="22" destOrd="0" presId="urn:microsoft.com/office/officeart/2005/8/layout/list1"/>
    <dgm:cxn modelId="{BA1B7D04-54DA-4FAD-AD4E-693C71483165}" type="presParOf" srcId="{D3474823-2D44-4005-9A47-572DCF230CF5}" destId="{99DA495C-D9D5-4D9E-B05A-9029AD7162D2}" srcOrd="23" destOrd="0" presId="urn:microsoft.com/office/officeart/2005/8/layout/list1"/>
    <dgm:cxn modelId="{CBC37B77-2CC6-4624-8C5F-F42040AFFC90}" type="presParOf" srcId="{D3474823-2D44-4005-9A47-572DCF230CF5}" destId="{87F3FACF-4FE2-445C-B8CB-018A08A116FE}" srcOrd="24" destOrd="0" presId="urn:microsoft.com/office/officeart/2005/8/layout/list1"/>
    <dgm:cxn modelId="{CE560F96-D84E-4DCD-9A11-325F7CCF2E79}" type="presParOf" srcId="{87F3FACF-4FE2-445C-B8CB-018A08A116FE}" destId="{9D84CB1E-EA24-435D-ACF5-B2AB353247A0}" srcOrd="0" destOrd="0" presId="urn:microsoft.com/office/officeart/2005/8/layout/list1"/>
    <dgm:cxn modelId="{F55B8821-61F1-4A17-92B4-9A1B9259C7B4}" type="presParOf" srcId="{87F3FACF-4FE2-445C-B8CB-018A08A116FE}" destId="{0E74090D-8F46-411E-B048-A795A7E7E909}" srcOrd="1" destOrd="0" presId="urn:microsoft.com/office/officeart/2005/8/layout/list1"/>
    <dgm:cxn modelId="{0B1EF6D1-589F-4A98-B646-1B5DC1B522AD}" type="presParOf" srcId="{D3474823-2D44-4005-9A47-572DCF230CF5}" destId="{DCFB5948-9DD1-4314-B710-91A412C52F00}" srcOrd="25" destOrd="0" presId="urn:microsoft.com/office/officeart/2005/8/layout/list1"/>
    <dgm:cxn modelId="{05B4C28B-F165-4E92-81E2-4C467B25E3CE}" type="presParOf" srcId="{D3474823-2D44-4005-9A47-572DCF230CF5}" destId="{80BCD73B-E8C9-4680-A108-9C84D192184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AE1A3-904C-4E44-9B6D-DFDBB7B87C55}">
      <dsp:nvSpPr>
        <dsp:cNvPr id="0" name=""/>
        <dsp:cNvSpPr/>
      </dsp:nvSpPr>
      <dsp:spPr>
        <a:xfrm>
          <a:off x="0" y="958095"/>
          <a:ext cx="8676456" cy="4536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5F11F2CC-8F94-4693-AF39-706BA248294F}">
      <dsp:nvSpPr>
        <dsp:cNvPr id="0" name=""/>
        <dsp:cNvSpPr/>
      </dsp:nvSpPr>
      <dsp:spPr>
        <a:xfrm>
          <a:off x="433822" y="53710"/>
          <a:ext cx="6333526" cy="1170065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Вміння робити аналіз, висновки та узагальнення.</a:t>
          </a:r>
          <a:endParaRPr lang="ru-RU" sz="2800" kern="1200" dirty="0"/>
        </a:p>
      </dsp:txBody>
      <dsp:txXfrm>
        <a:off x="490940" y="110828"/>
        <a:ext cx="6219290" cy="1055829"/>
      </dsp:txXfrm>
    </dsp:sp>
    <dsp:sp modelId="{275BFCD5-964F-4E32-924E-7736C2FD64D6}">
      <dsp:nvSpPr>
        <dsp:cNvPr id="0" name=""/>
        <dsp:cNvSpPr/>
      </dsp:nvSpPr>
      <dsp:spPr>
        <a:xfrm>
          <a:off x="0" y="2337992"/>
          <a:ext cx="8676456" cy="4536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0FA37004-569D-4AC0-9429-C011AF9C1286}">
      <dsp:nvSpPr>
        <dsp:cNvPr id="0" name=""/>
        <dsp:cNvSpPr/>
      </dsp:nvSpPr>
      <dsp:spPr>
        <a:xfrm>
          <a:off x="433822" y="1508895"/>
          <a:ext cx="6333526" cy="1094776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Формувати практичні компетентності учнів.</a:t>
          </a:r>
          <a:endParaRPr lang="ru-RU" sz="2800" kern="1200" dirty="0"/>
        </a:p>
      </dsp:txBody>
      <dsp:txXfrm>
        <a:off x="487265" y="1562338"/>
        <a:ext cx="6226640" cy="987890"/>
      </dsp:txXfrm>
    </dsp:sp>
    <dsp:sp modelId="{9F98A235-002A-4BA9-A0D1-86F92199AD2F}">
      <dsp:nvSpPr>
        <dsp:cNvPr id="0" name=""/>
        <dsp:cNvSpPr/>
      </dsp:nvSpPr>
      <dsp:spPr>
        <a:xfrm>
          <a:off x="0" y="3691746"/>
          <a:ext cx="8676456" cy="4536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97F8541F-0CC8-4D34-8098-50182DCC37EB}">
      <dsp:nvSpPr>
        <dsp:cNvPr id="0" name=""/>
        <dsp:cNvSpPr/>
      </dsp:nvSpPr>
      <dsp:spPr>
        <a:xfrm>
          <a:off x="433822" y="2888792"/>
          <a:ext cx="6209505" cy="106863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Розвинути творчі здібності в кожного школяра.</a:t>
          </a:r>
          <a:endParaRPr lang="ru-RU" sz="2800" kern="1200" dirty="0"/>
        </a:p>
      </dsp:txBody>
      <dsp:txXfrm>
        <a:off x="485988" y="2940958"/>
        <a:ext cx="6105173" cy="964302"/>
      </dsp:txXfrm>
    </dsp:sp>
    <dsp:sp modelId="{A9740730-7EE8-4051-9ED0-F164955316FB}">
      <dsp:nvSpPr>
        <dsp:cNvPr id="0" name=""/>
        <dsp:cNvSpPr/>
      </dsp:nvSpPr>
      <dsp:spPr>
        <a:xfrm>
          <a:off x="0" y="4965297"/>
          <a:ext cx="8676456" cy="453600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B3442192-BC43-425E-9E85-765FB38D4769}">
      <dsp:nvSpPr>
        <dsp:cNvPr id="0" name=""/>
        <dsp:cNvSpPr/>
      </dsp:nvSpPr>
      <dsp:spPr>
        <a:xfrm>
          <a:off x="433822" y="4242546"/>
          <a:ext cx="6333526" cy="988430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9565" tIns="0" rIns="229565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Підвищити рівень сприйняття і усвідомлення учнями матеріалу.</a:t>
          </a:r>
          <a:endParaRPr lang="ru-RU" sz="2800" kern="1200" dirty="0"/>
        </a:p>
      </dsp:txBody>
      <dsp:txXfrm>
        <a:off x="482073" y="4290797"/>
        <a:ext cx="6237024" cy="891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FFF7F7-6960-4E73-9E80-7E988AC7AFAE}">
      <dsp:nvSpPr>
        <dsp:cNvPr id="0" name=""/>
        <dsp:cNvSpPr/>
      </dsp:nvSpPr>
      <dsp:spPr>
        <a:xfrm>
          <a:off x="1693824" y="-4261"/>
          <a:ext cx="5023716" cy="5023716"/>
        </a:xfrm>
        <a:prstGeom prst="circularArrow">
          <a:avLst>
            <a:gd name="adj1" fmla="val 5274"/>
            <a:gd name="adj2" fmla="val 312630"/>
            <a:gd name="adj3" fmla="val 14223005"/>
            <a:gd name="adj4" fmla="val 17130019"/>
            <a:gd name="adj5" fmla="val 547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27C665-7D05-43B9-A8F4-E943B54653F7}">
      <dsp:nvSpPr>
        <dsp:cNvPr id="0" name=""/>
        <dsp:cNvSpPr/>
      </dsp:nvSpPr>
      <dsp:spPr>
        <a:xfrm>
          <a:off x="3247919" y="1783"/>
          <a:ext cx="1915525" cy="95776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-мандрівка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294673" y="48537"/>
        <a:ext cx="1822017" cy="864254"/>
      </dsp:txXfrm>
    </dsp:sp>
    <dsp:sp modelId="{02AB3B3B-A7EC-4B25-AE7F-BA0A191FAC7A}">
      <dsp:nvSpPr>
        <dsp:cNvPr id="0" name=""/>
        <dsp:cNvSpPr/>
      </dsp:nvSpPr>
      <dsp:spPr>
        <a:xfrm>
          <a:off x="4783301" y="1020793"/>
          <a:ext cx="2374715" cy="957762"/>
        </a:xfrm>
        <a:prstGeom prst="roundRect">
          <a:avLst/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Уроки 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«Лісовій школі»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4830055" y="1067547"/>
        <a:ext cx="2281207" cy="864254"/>
      </dsp:txXfrm>
    </dsp:sp>
    <dsp:sp modelId="{B744C448-9F82-45FC-B5D4-E15762E22A38}">
      <dsp:nvSpPr>
        <dsp:cNvPr id="0" name=""/>
        <dsp:cNvSpPr/>
      </dsp:nvSpPr>
      <dsp:spPr>
        <a:xfrm>
          <a:off x="5012896" y="3058812"/>
          <a:ext cx="1915525" cy="957762"/>
        </a:xfrm>
        <a:prstGeom prst="roundRect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серед природи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5059650" y="3105566"/>
        <a:ext cx="1822017" cy="864254"/>
      </dsp:txXfrm>
    </dsp:sp>
    <dsp:sp modelId="{E9BDB9FB-35AC-44FB-A644-EB6D6EE3C0AE}">
      <dsp:nvSpPr>
        <dsp:cNvPr id="0" name=""/>
        <dsp:cNvSpPr/>
      </dsp:nvSpPr>
      <dsp:spPr>
        <a:xfrm>
          <a:off x="3247919" y="4077821"/>
          <a:ext cx="1915525" cy="957762"/>
        </a:xfrm>
        <a:prstGeom prst="roundRect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- гра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3294673" y="4124575"/>
        <a:ext cx="1822017" cy="864254"/>
      </dsp:txXfrm>
    </dsp:sp>
    <dsp:sp modelId="{EA94C605-E408-421C-A88D-FCF1AA8C04C3}">
      <dsp:nvSpPr>
        <dsp:cNvPr id="0" name=""/>
        <dsp:cNvSpPr/>
      </dsp:nvSpPr>
      <dsp:spPr>
        <a:xfrm>
          <a:off x="1482943" y="3058812"/>
          <a:ext cx="1915525" cy="957762"/>
        </a:xfrm>
        <a:prstGeom prst="roundRect">
          <a:avLst/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Інтегровані уроки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1529697" y="3105566"/>
        <a:ext cx="1822017" cy="864254"/>
      </dsp:txXfrm>
    </dsp:sp>
    <dsp:sp modelId="{FC4FF59C-D623-4C64-ABE4-4EB069514AC4}">
      <dsp:nvSpPr>
        <dsp:cNvPr id="0" name=""/>
        <dsp:cNvSpPr/>
      </dsp:nvSpPr>
      <dsp:spPr>
        <a:xfrm>
          <a:off x="1482943" y="1020793"/>
          <a:ext cx="1915525" cy="95776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Урок – казка</a:t>
          </a:r>
          <a:endParaRPr lang="ru-RU" sz="2000" kern="1200" dirty="0">
            <a:solidFill>
              <a:srgbClr val="FF0000"/>
            </a:solidFill>
          </a:endParaRPr>
        </a:p>
      </dsp:txBody>
      <dsp:txXfrm>
        <a:off x="1529697" y="1067547"/>
        <a:ext cx="1822017" cy="8642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A24C3-8AE3-452F-A095-49DFE27906F0}">
      <dsp:nvSpPr>
        <dsp:cNvPr id="0" name=""/>
        <dsp:cNvSpPr/>
      </dsp:nvSpPr>
      <dsp:spPr>
        <a:xfrm>
          <a:off x="0" y="340300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699CEDB-D649-479C-8D08-53FCC4AF24FA}">
      <dsp:nvSpPr>
        <dsp:cNvPr id="0" name=""/>
        <dsp:cNvSpPr/>
      </dsp:nvSpPr>
      <dsp:spPr>
        <a:xfrm>
          <a:off x="439248" y="89380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Науковості</a:t>
          </a:r>
          <a:endParaRPr lang="ru-RU" sz="1700" b="1" i="0" kern="1200" dirty="0">
            <a:solidFill>
              <a:srgbClr val="FF0000"/>
            </a:solidFill>
          </a:endParaRPr>
        </a:p>
      </dsp:txBody>
      <dsp:txXfrm>
        <a:off x="463746" y="113878"/>
        <a:ext cx="6100487" cy="452844"/>
      </dsp:txXfrm>
    </dsp:sp>
    <dsp:sp modelId="{D8009771-F3F5-4995-852A-AFB94BDFE871}">
      <dsp:nvSpPr>
        <dsp:cNvPr id="0" name=""/>
        <dsp:cNvSpPr/>
      </dsp:nvSpPr>
      <dsp:spPr>
        <a:xfrm>
          <a:off x="0" y="1111420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C453E694-E219-4483-B2A6-9ED0E3843D67}">
      <dsp:nvSpPr>
        <dsp:cNvPr id="0" name=""/>
        <dsp:cNvSpPr/>
      </dsp:nvSpPr>
      <dsp:spPr>
        <a:xfrm>
          <a:off x="439248" y="860500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Доступності</a:t>
          </a:r>
          <a:endParaRPr lang="ru-RU" sz="1700" b="1" i="0" kern="1200" dirty="0">
            <a:solidFill>
              <a:srgbClr val="FF0000"/>
            </a:solidFill>
          </a:endParaRPr>
        </a:p>
      </dsp:txBody>
      <dsp:txXfrm>
        <a:off x="463746" y="884998"/>
        <a:ext cx="6100487" cy="452844"/>
      </dsp:txXfrm>
    </dsp:sp>
    <dsp:sp modelId="{4954DCD6-853F-4C59-9BED-DFC96BF37CC9}">
      <dsp:nvSpPr>
        <dsp:cNvPr id="0" name=""/>
        <dsp:cNvSpPr/>
      </dsp:nvSpPr>
      <dsp:spPr>
        <a:xfrm>
          <a:off x="0" y="1882540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B32D651D-B1B3-4916-9BB6-EE7B11608446}">
      <dsp:nvSpPr>
        <dsp:cNvPr id="0" name=""/>
        <dsp:cNvSpPr/>
      </dsp:nvSpPr>
      <dsp:spPr>
        <a:xfrm>
          <a:off x="439248" y="1631620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Наочності</a:t>
          </a:r>
          <a:endParaRPr lang="ru-RU" sz="1700" b="1" i="0" kern="1200" dirty="0">
            <a:solidFill>
              <a:srgbClr val="FF0000"/>
            </a:solidFill>
          </a:endParaRPr>
        </a:p>
      </dsp:txBody>
      <dsp:txXfrm>
        <a:off x="463746" y="1656118"/>
        <a:ext cx="6100487" cy="452844"/>
      </dsp:txXfrm>
    </dsp:sp>
    <dsp:sp modelId="{A08CD769-2705-42FB-9252-F6A92A4E5600}">
      <dsp:nvSpPr>
        <dsp:cNvPr id="0" name=""/>
        <dsp:cNvSpPr/>
      </dsp:nvSpPr>
      <dsp:spPr>
        <a:xfrm>
          <a:off x="0" y="2653660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81812" tIns="354076" rIns="681812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1" i="0" kern="1200" dirty="0"/>
        </a:p>
      </dsp:txBody>
      <dsp:txXfrm>
        <a:off x="0" y="2653660"/>
        <a:ext cx="8784976" cy="428400"/>
      </dsp:txXfrm>
    </dsp:sp>
    <dsp:sp modelId="{B0636851-D1B6-4CED-94B6-44148DA4B82C}">
      <dsp:nvSpPr>
        <dsp:cNvPr id="0" name=""/>
        <dsp:cNvSpPr/>
      </dsp:nvSpPr>
      <dsp:spPr>
        <a:xfrm>
          <a:off x="439248" y="2402740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Систематичності та послідовності</a:t>
          </a:r>
        </a:p>
      </dsp:txBody>
      <dsp:txXfrm>
        <a:off x="463746" y="2427238"/>
        <a:ext cx="6100487" cy="452844"/>
      </dsp:txXfrm>
    </dsp:sp>
    <dsp:sp modelId="{09B4AC30-842A-4A11-89B1-8B4AD3715F06}">
      <dsp:nvSpPr>
        <dsp:cNvPr id="0" name=""/>
        <dsp:cNvSpPr/>
      </dsp:nvSpPr>
      <dsp:spPr>
        <a:xfrm>
          <a:off x="0" y="3424781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79FEC065-DC47-469E-9C0B-A8610486479E}">
      <dsp:nvSpPr>
        <dsp:cNvPr id="0" name=""/>
        <dsp:cNvSpPr/>
      </dsp:nvSpPr>
      <dsp:spPr>
        <a:xfrm>
          <a:off x="439248" y="3173861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Зв</a:t>
          </a:r>
          <a:r>
            <a:rPr lang="en-US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’</a:t>
          </a:r>
          <a:r>
            <a:rPr lang="uk-UA" sz="1700" b="1" i="0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язку</a:t>
          </a: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теорії і практики</a:t>
          </a:r>
        </a:p>
      </dsp:txBody>
      <dsp:txXfrm>
        <a:off x="463746" y="3198359"/>
        <a:ext cx="6100487" cy="452844"/>
      </dsp:txXfrm>
    </dsp:sp>
    <dsp:sp modelId="{7E9C2AA0-A294-4C28-8A8F-48E8D1098491}">
      <dsp:nvSpPr>
        <dsp:cNvPr id="0" name=""/>
        <dsp:cNvSpPr/>
      </dsp:nvSpPr>
      <dsp:spPr>
        <a:xfrm>
          <a:off x="0" y="4195901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BF1BF35-C727-4B6B-8285-B625CC8A2AD3}">
      <dsp:nvSpPr>
        <dsp:cNvPr id="0" name=""/>
        <dsp:cNvSpPr/>
      </dsp:nvSpPr>
      <dsp:spPr>
        <a:xfrm>
          <a:off x="439248" y="3944981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Єдності навчання і виховання</a:t>
          </a:r>
        </a:p>
      </dsp:txBody>
      <dsp:txXfrm>
        <a:off x="463746" y="3969479"/>
        <a:ext cx="6100487" cy="452844"/>
      </dsp:txXfrm>
    </dsp:sp>
    <dsp:sp modelId="{80BCD73B-E8C9-4680-A108-9C84D192184E}">
      <dsp:nvSpPr>
        <dsp:cNvPr id="0" name=""/>
        <dsp:cNvSpPr/>
      </dsp:nvSpPr>
      <dsp:spPr>
        <a:xfrm>
          <a:off x="0" y="4967021"/>
          <a:ext cx="8784976" cy="42840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0E74090D-8F46-411E-B048-A795A7E7E909}">
      <dsp:nvSpPr>
        <dsp:cNvPr id="0" name=""/>
        <dsp:cNvSpPr/>
      </dsp:nvSpPr>
      <dsp:spPr>
        <a:xfrm>
          <a:off x="439248" y="4716100"/>
          <a:ext cx="6149483" cy="501840"/>
        </a:xfrm>
        <a:prstGeom prst="round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Врахування вікових і індивідуальних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i="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особливостей учнів</a:t>
          </a:r>
        </a:p>
      </dsp:txBody>
      <dsp:txXfrm>
        <a:off x="463746" y="4740598"/>
        <a:ext cx="6100487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C32B5-A82E-4721-83B4-6C161C378C01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9F3F-15E5-437B-B6A1-D917328F69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B769C-39A0-4AB4-B286-825E113E6A75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76D70-5CD2-4B06-8E49-65F546B64E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9775-0F30-4D47-8E24-7B86E1205A44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65FA5-4B2F-4FFD-B5A7-CABCFD9B5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3D272-A563-456D-82EB-6C91942EE37E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F836B-E4C8-4752-89C9-C9DAF52CC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2FF2-FF1E-4DEF-8647-EAFE9A7E2D57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DD205-B0F7-4EAB-BB3F-1169E784E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EE2B7-E72D-4EF5-8E19-1F32B0FCD06F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5E85E-D923-4B56-B92E-97F1F485AA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24F9-D0A8-4DFC-B0B5-A48F15BB5280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63366-C334-407B-BF33-F8C13B1C2F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EEBB8-27EE-4B20-8A35-8B9E840B2CCD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5AF5-56D6-41A5-8B96-21542B3FD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7E1D-3E67-4F8F-8F53-B5986B2D0A5F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A58A-E3A3-45D0-8E97-1EEFB87B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04A1C-6966-4374-8D4C-F772B840387B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48867-5472-4814-B172-438381874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DBCB1-E8B2-4657-AD64-3163A6960D0F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7D58-CE0E-4D01-B780-AC609A147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7F95BE-FCF1-493A-AC90-56D3176B38D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4D5547-AA48-41E6-B47F-24647D9EB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247456" y="285728"/>
            <a:ext cx="4896544" cy="4248472"/>
          </a:xfrm>
        </p:spPr>
        <p:txBody>
          <a:bodyPr/>
          <a:lstStyle/>
          <a:p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Степанія Андріївна</a:t>
            </a:r>
            <a:endParaRPr lang="ru-RU" sz="5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6552728" cy="220486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початкових класів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Короснянської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загальноосвітньої школи </a:t>
            </a:r>
            <a:r>
              <a:rPr lang="en-US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I-II</a:t>
            </a:r>
            <a:r>
              <a:rPr lang="uk-UA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ступенів 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  <p:pic>
        <p:nvPicPr>
          <p:cNvPr id="5" name="Рисунок 4" descr="image.jpg"/>
          <p:cNvPicPr>
            <a:picLocks noChangeAspect="1"/>
          </p:cNvPicPr>
          <p:nvPr/>
        </p:nvPicPr>
        <p:blipFill>
          <a:blip r:embed="rId2"/>
          <a:srcRect l="4538" t="20455" r="16797"/>
          <a:stretch>
            <a:fillRect/>
          </a:stretch>
        </p:blipFill>
        <p:spPr>
          <a:xfrm>
            <a:off x="285720" y="500042"/>
            <a:ext cx="4670002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7776864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charset="0"/>
              </a:rPr>
              <a:t>Використання педагогічних технологій на уроках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55" r="11840" b="9917"/>
          <a:stretch/>
        </p:blipFill>
        <p:spPr>
          <a:xfrm>
            <a:off x="251520" y="1556792"/>
            <a:ext cx="3110658" cy="13927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27" b="10450"/>
          <a:stretch/>
        </p:blipFill>
        <p:spPr>
          <a:xfrm>
            <a:off x="4860032" y="5278847"/>
            <a:ext cx="2915816" cy="12098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10565"/>
          <a:stretch/>
        </p:blipFill>
        <p:spPr>
          <a:xfrm>
            <a:off x="657567" y="4507916"/>
            <a:ext cx="3037351" cy="21449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6" t="16142" b="5949"/>
          <a:stretch/>
        </p:blipFill>
        <p:spPr>
          <a:xfrm>
            <a:off x="5436096" y="1530860"/>
            <a:ext cx="3135991" cy="19373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5" b="13718"/>
          <a:stretch/>
        </p:blipFill>
        <p:spPr>
          <a:xfrm>
            <a:off x="1867383" y="3068960"/>
            <a:ext cx="4200856" cy="19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травка.jpg"/>
          <p:cNvPicPr>
            <a:picLocks noChangeAspect="1"/>
          </p:cNvPicPr>
          <p:nvPr/>
        </p:nvPicPr>
        <p:blipFill>
          <a:blip r:embed="rId2" cstate="print"/>
          <a:srcRect l="7665" r="6153" b="54705"/>
          <a:stretch>
            <a:fillRect/>
          </a:stretch>
        </p:blipFill>
        <p:spPr>
          <a:xfrm>
            <a:off x="0" y="6165304"/>
            <a:ext cx="9144000" cy="692696"/>
          </a:xfrm>
          <a:prstGeom prst="rect">
            <a:avLst/>
          </a:prstGeom>
        </p:spPr>
      </p:pic>
      <p:pic>
        <p:nvPicPr>
          <p:cNvPr id="10" name="Рисунок 9" descr="радуг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0"/>
            <a:ext cx="3635896" cy="1340768"/>
          </a:xfrm>
          <a:prstGeom prst="rect">
            <a:avLst/>
          </a:prstGeom>
        </p:spPr>
      </p:pic>
      <p:pic>
        <p:nvPicPr>
          <p:cNvPr id="13" name="Рисунок 12" descr="солн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771800" cy="218857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187624" y="188641"/>
            <a:ext cx="6534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розвитку наочно-образного та креативного мислення</a:t>
            </a:r>
            <a:endParaRPr lang="ru-RU" sz="20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836712"/>
            <a:ext cx="3520131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підвищенню мотивації </a:t>
            </a:r>
            <a:r>
              <a:rPr lang="uk-UA" sz="2000" b="1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учнів</a:t>
            </a:r>
            <a:endParaRPr lang="ru-RU" sz="20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220486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підвищенню ефективності навчального процесу за рахунок високого ступеню наочності</a:t>
            </a:r>
            <a:endParaRPr lang="ru-RU" sz="20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11560" y="3140968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активізації пізнавальної діяльності, підвищенню якісної успішності школярів</a:t>
            </a:r>
            <a:endParaRPr lang="ru-RU" sz="20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87624" y="4221087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підвищенню активності і ініціативності школярів на уроці</a:t>
            </a:r>
            <a:endParaRPr lang="ru-RU" sz="20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600" y="443711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розвитку навиків самоосвіти і самоконтролю учнів</a:t>
            </a:r>
            <a:endParaRPr lang="ru-RU" sz="20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195736" y="5373216"/>
            <a:ext cx="51806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dirty="0" smtClean="0"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r>
              <a:rPr lang="uk-UA" sz="20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підвищенню рівня комфортності навчання</a:t>
            </a:r>
            <a:endParaRPr lang="ru-RU" sz="20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987824" y="260648"/>
            <a:ext cx="2664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/>
            <a:r>
              <a:rPr lang="uk-UA" sz="2400" b="1" dirty="0" smtClean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ІКТ сприяє :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5517232"/>
            <a:ext cx="6416115" cy="101566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uk-UA" sz="6000" b="1" dirty="0">
                <a:ln w="38100">
                  <a:solidFill>
                    <a:schemeClr val="accent1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49F951"/>
                </a:solidFill>
                <a:latin typeface="Arial" pitchFamily="34" charset="0"/>
                <a:cs typeface="Arial" pitchFamily="34" charset="0"/>
              </a:rPr>
              <a:t>Дякую  за увагу!</a:t>
            </a:r>
            <a:endParaRPr lang="uk-UA" sz="6000" b="1" dirty="0"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rgbClr val="49F95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215609"/>
            <a:ext cx="85689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Можливо, я – не визнаний 								талант,</a:t>
            </a:r>
          </a:p>
          <a:p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Прямую лиш дороговказами,</a:t>
            </a:r>
          </a:p>
          <a:p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 все ж освіти фігурант</a:t>
            </a:r>
          </a:p>
          <a:p>
            <a:r>
              <a:rPr lang="uk-UA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 майстром бути зобов'язана ! </a:t>
            </a:r>
            <a:endParaRPr lang="ru-RU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6120" y="620688"/>
            <a:ext cx="5879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Педагогічне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кредо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999" y="148478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i="1" dirty="0">
                <a:solidFill>
                  <a:srgbClr val="FF0000"/>
                </a:solidFill>
              </a:rPr>
              <a:t>Використання інтерактивних методів навчання шляхом інтеграції</a:t>
            </a:r>
            <a:endParaRPr lang="uk-UA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комп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4500570"/>
            <a:ext cx="1571604" cy="14378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8999" y="433987"/>
            <a:ext cx="827835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Проблема над 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якою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працюю</a:t>
            </a:r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14310013"/>
              </p:ext>
            </p:extLst>
          </p:nvPr>
        </p:nvGraphicFramePr>
        <p:xfrm>
          <a:off x="467544" y="908720"/>
          <a:ext cx="86764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75278" y="6488668"/>
            <a:ext cx="1590179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2924" y="188640"/>
            <a:ext cx="4199611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3200" b="1" dirty="0">
                <a:solidFill>
                  <a:srgbClr val="0000FF"/>
                </a:solidFill>
              </a:rPr>
              <a:t>Очікувані   результати</a:t>
            </a:r>
            <a:r>
              <a:rPr lang="uk-UA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8993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28680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Творчий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урок-основна і невід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ємна форма співпраці вчителя і учня на шляху до реалізації поставленої проблеми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23010347"/>
              </p:ext>
            </p:extLst>
          </p:nvPr>
        </p:nvGraphicFramePr>
        <p:xfrm>
          <a:off x="179512" y="1415968"/>
          <a:ext cx="8640960" cy="5037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83096" y="3645024"/>
            <a:ext cx="2308645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dirty="0" smtClean="0"/>
              <a:t>ВИДИ УРОКІВ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377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498854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Принципи </a:t>
            </a:r>
            <a:r>
              <a:rPr lang="uk-UA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ru-RU" sz="4000" dirty="0">
              <a:solidFill>
                <a:srgbClr val="0070C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90945985"/>
              </p:ext>
            </p:extLst>
          </p:nvPr>
        </p:nvGraphicFramePr>
        <p:xfrm>
          <a:off x="179512" y="1040542"/>
          <a:ext cx="8784976" cy="5484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5685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071938" y="2928938"/>
            <a:ext cx="1714500" cy="1357312"/>
          </a:xfrm>
          <a:prstGeom prst="ellipse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методи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уроках</a:t>
            </a:r>
          </a:p>
        </p:txBody>
      </p:sp>
      <p:sp>
        <p:nvSpPr>
          <p:cNvPr id="3" name="Овал 2"/>
          <p:cNvSpPr/>
          <p:nvPr/>
        </p:nvSpPr>
        <p:spPr>
          <a:xfrm>
            <a:off x="3929063" y="928688"/>
            <a:ext cx="2071687" cy="128587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Дидактичні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ігри</a:t>
            </a:r>
          </a:p>
        </p:txBody>
      </p:sp>
      <p:sp>
        <p:nvSpPr>
          <p:cNvPr id="4" name="Овал 3"/>
          <p:cNvSpPr/>
          <p:nvPr/>
        </p:nvSpPr>
        <p:spPr>
          <a:xfrm>
            <a:off x="6500813" y="1785938"/>
            <a:ext cx="1928812" cy="1214437"/>
          </a:xfrm>
          <a:prstGeom prst="ellipse">
            <a:avLst/>
          </a:prstGeom>
          <a:solidFill>
            <a:srgbClr val="FF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Казки,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вірші,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загадки</a:t>
            </a:r>
          </a:p>
        </p:txBody>
      </p:sp>
      <p:sp>
        <p:nvSpPr>
          <p:cNvPr id="5" name="Овал 4"/>
          <p:cNvSpPr/>
          <p:nvPr/>
        </p:nvSpPr>
        <p:spPr>
          <a:xfrm>
            <a:off x="3929063" y="4929188"/>
            <a:ext cx="1928812" cy="1285875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Екскурсії</a:t>
            </a:r>
          </a:p>
        </p:txBody>
      </p:sp>
      <p:sp>
        <p:nvSpPr>
          <p:cNvPr id="6" name="Овал 5"/>
          <p:cNvSpPr/>
          <p:nvPr/>
        </p:nvSpPr>
        <p:spPr>
          <a:xfrm>
            <a:off x="6715140" y="3796288"/>
            <a:ext cx="1928813" cy="12858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solidFill>
                  <a:schemeClr val="tx1"/>
                </a:solidFill>
              </a:rPr>
              <a:t>Кросворди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28750" y="1785938"/>
            <a:ext cx="2000250" cy="1357312"/>
          </a:xfrm>
          <a:prstGeom prst="ellips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Проблемні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ситуації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1428750" y="3786188"/>
            <a:ext cx="2214563" cy="1428750"/>
          </a:xfrm>
          <a:prstGeom prst="ellipse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tx1"/>
                </a:solidFill>
              </a:rPr>
              <a:t>Презентації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5786446" y="3714752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5715008" y="2714620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0800000">
            <a:off x="3357554" y="2714620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7"/>
          </p:cNvCxnSpPr>
          <p:nvPr/>
        </p:nvCxnSpPr>
        <p:spPr>
          <a:xfrm rot="10800000" flipV="1">
            <a:off x="3318988" y="3571875"/>
            <a:ext cx="752972" cy="4235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" idx="0"/>
            <a:endCxn id="3" idx="4"/>
          </p:cNvCxnSpPr>
          <p:nvPr/>
        </p:nvCxnSpPr>
        <p:spPr>
          <a:xfrm rot="5400000" flipH="1" flipV="1">
            <a:off x="4589859" y="2553885"/>
            <a:ext cx="714380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4"/>
            <a:endCxn id="5" idx="0"/>
          </p:cNvCxnSpPr>
          <p:nvPr/>
        </p:nvCxnSpPr>
        <p:spPr>
          <a:xfrm rot="5400000">
            <a:off x="4589860" y="4589868"/>
            <a:ext cx="642942" cy="357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004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Варіанти використання ІКТ на різних етапах уроку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944026"/>
              </p:ext>
            </p:extLst>
          </p:nvPr>
        </p:nvGraphicFramePr>
        <p:xfrm>
          <a:off x="1043608" y="1412776"/>
          <a:ext cx="7488832" cy="48063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0057"/>
                <a:gridCol w="4198775"/>
              </a:tblGrid>
              <a:tr h="1506494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Етап уроку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Варіанти використання ІКТ на різних етапах уроку</a:t>
                      </a:r>
                      <a:endParaRPr lang="ru-RU" sz="28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73736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Вивчення нового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матеріалу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Мультимедійна презентація вчителя.</a:t>
                      </a:r>
                    </a:p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Віртуальна подорож</a:t>
                      </a:r>
                    </a:p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Подорож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592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Закріплення й застосування знань, умінь, навичок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Пошукова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діяльність учнів.</a:t>
                      </a:r>
                    </a:p>
                    <a:p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Учнівські презентації.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9592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Повторення й узагальнення знань і вмінь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Проектна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діяльність.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4031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Перевірка і контроль результатів навчання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Проекти,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тести.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mtClean="0"/>
              <a:t>Використовую такі сучасні технології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3208" y="1401829"/>
            <a:ext cx="2130003" cy="16561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ооперативно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навчання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26105" y="1531601"/>
            <a:ext cx="2016224" cy="16150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ооперативно-групового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навчання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10523" y="1425694"/>
            <a:ext cx="2160240" cy="16150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ситуативного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2716" y="3717031"/>
            <a:ext cx="1571625" cy="11787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в парах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2716" y="5445224"/>
            <a:ext cx="1571625" cy="900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Робота в малих групах.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22477" y="3717031"/>
            <a:ext cx="1643062" cy="117878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Мікрофон.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5935" y="5484912"/>
            <a:ext cx="1469603" cy="9581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Навчаючи </a:t>
            </a: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учусь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88576" y="4105082"/>
            <a:ext cx="1443297" cy="18589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Рольові </a:t>
            </a:r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ігри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513211" y="2214554"/>
            <a:ext cx="1130095" cy="18664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5" idx="1"/>
          </p:cNvCxnSpPr>
          <p:nvPr/>
        </p:nvCxnSpPr>
        <p:spPr>
          <a:xfrm flipV="1">
            <a:off x="5652120" y="2233217"/>
            <a:ext cx="1158403" cy="20677"/>
          </a:xfrm>
          <a:prstGeom prst="straightConnector1">
            <a:avLst/>
          </a:prstGeom>
          <a:ln w="571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3" idx="2"/>
          </p:cNvCxnSpPr>
          <p:nvPr/>
        </p:nvCxnSpPr>
        <p:spPr>
          <a:xfrm rot="5400000">
            <a:off x="1079070" y="3347890"/>
            <a:ext cx="659018" cy="792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1388528" y="4901457"/>
            <a:ext cx="19582" cy="583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10" idx="0"/>
          </p:cNvCxnSpPr>
          <p:nvPr/>
        </p:nvCxnSpPr>
        <p:spPr>
          <a:xfrm rot="16200000" flipH="1">
            <a:off x="7368263" y="3563120"/>
            <a:ext cx="1064342" cy="195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>
            <a:off x="4624426" y="3146647"/>
            <a:ext cx="19582" cy="583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4705671" y="4907099"/>
            <a:ext cx="19582" cy="58345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553821" y="6488668"/>
            <a:ext cx="1590179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Тарасюк С. 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55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46464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1127</TotalTime>
  <Words>341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Тарасюк Степанія Андріївна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Катенок</dc:creator>
  <cp:lastModifiedBy>Андрей</cp:lastModifiedBy>
  <cp:revision>123</cp:revision>
  <dcterms:created xsi:type="dcterms:W3CDTF">2012-12-02T16:48:00Z</dcterms:created>
  <dcterms:modified xsi:type="dcterms:W3CDTF">2015-04-07T18:53:04Z</dcterms:modified>
</cp:coreProperties>
</file>