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xmlns="" val="3469334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76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84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043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xmlns="" val="36550474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5819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69424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324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9454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11159677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68337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F29D12F2-429A-4D00-A429-35F21B562626}" type="datetimeFigureOut">
              <a:rPr lang="ru-RU" smtClean="0"/>
              <a:pPr/>
              <a:t>07.02.2021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3A8E378-86E6-4367-8C37-7C2513A5CE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945363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2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28547" y="-986759"/>
            <a:ext cx="9720553" cy="2509213"/>
          </a:xfrm>
        </p:spPr>
        <p:txBody>
          <a:bodyPr>
            <a:normAutofit/>
          </a:bodyPr>
          <a:lstStyle/>
          <a:p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Лук’ян Кобилиця</a:t>
            </a:r>
            <a:endParaRPr lang="ru-RU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470" y="5652656"/>
            <a:ext cx="8689976" cy="13715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обилиця Лук'ян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232" y="1240951"/>
            <a:ext cx="2752725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1649183"/>
            <a:ext cx="2598469" cy="3842022"/>
          </a:xfrm>
          <a:prstGeom prst="rect">
            <a:avLst/>
          </a:prstGeom>
        </p:spPr>
      </p:pic>
      <p:pic>
        <p:nvPicPr>
          <p:cNvPr id="1030" name="Picture 6" descr="Кобилиця Лук'ян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9378" y="1602265"/>
            <a:ext cx="2637651" cy="396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9086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0332" y="-1"/>
            <a:ext cx="11461667" cy="5997040"/>
          </a:xfrm>
        </p:spPr>
        <p:txBody>
          <a:bodyPr>
            <a:normAutofit/>
          </a:bodyPr>
          <a:lstStyle/>
          <a:p>
            <a:r>
              <a:rPr lang="ru-RU" sz="2400" dirty="0" err="1"/>
              <a:t>Проте</a:t>
            </a:r>
            <a:r>
              <a:rPr lang="ru-RU" sz="2400" dirty="0"/>
              <a:t>, </a:t>
            </a:r>
            <a:r>
              <a:rPr lang="ru-RU" sz="2400" dirty="0" err="1"/>
              <a:t>Кобилицю</a:t>
            </a:r>
            <a:r>
              <a:rPr lang="ru-RU" sz="2400" dirty="0"/>
              <a:t> </a:t>
            </a:r>
            <a:r>
              <a:rPr lang="ru-RU" sz="2400" dirty="0" err="1"/>
              <a:t>ніяк</a:t>
            </a:r>
            <a:r>
              <a:rPr lang="ru-RU" sz="2400" dirty="0"/>
              <a:t> не могли </a:t>
            </a:r>
            <a:r>
              <a:rPr lang="ru-RU" sz="2400" dirty="0" err="1"/>
              <a:t>заарештувати</a:t>
            </a:r>
            <a:r>
              <a:rPr lang="ru-RU" sz="2400" dirty="0"/>
              <a:t>. </a:t>
            </a:r>
            <a:r>
              <a:rPr lang="ru-RU" sz="2400" dirty="0" err="1"/>
              <a:t>Краєм</a:t>
            </a:r>
            <a:r>
              <a:rPr lang="ru-RU" sz="2400" dirty="0"/>
              <a:t> </a:t>
            </a:r>
            <a:r>
              <a:rPr lang="ru-RU" sz="2400" dirty="0" err="1"/>
              <a:t>ширилися</a:t>
            </a:r>
            <a:r>
              <a:rPr lang="ru-RU" sz="2400" dirty="0"/>
              <a:t> </a:t>
            </a:r>
            <a:r>
              <a:rPr lang="ru-RU" sz="2400" dirty="0" err="1"/>
              <a:t>різні</a:t>
            </a:r>
            <a:r>
              <a:rPr lang="ru-RU" sz="2400" dirty="0"/>
              <a:t> чутки. Ходили </a:t>
            </a:r>
            <a:r>
              <a:rPr lang="ru-RU" sz="2400" dirty="0" err="1"/>
              <a:t>розмови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бунтує</a:t>
            </a:r>
            <a:r>
              <a:rPr lang="ru-RU" sz="2400" dirty="0"/>
              <a:t> села і ходить на </a:t>
            </a:r>
            <a:r>
              <a:rPr lang="ru-RU" sz="2400" dirty="0" err="1"/>
              <a:t>чолі</a:t>
            </a:r>
            <a:r>
              <a:rPr lang="ru-RU" sz="2400" dirty="0"/>
              <a:t> </a:t>
            </a:r>
            <a:r>
              <a:rPr lang="ru-RU" sz="2400" dirty="0" err="1"/>
              <a:t>озброєного</a:t>
            </a:r>
            <a:r>
              <a:rPr lang="ru-RU" sz="2400" dirty="0"/>
              <a:t> загону </a:t>
            </a:r>
            <a:r>
              <a:rPr lang="ru-RU" sz="2400" dirty="0" err="1"/>
              <a:t>із</a:t>
            </a:r>
            <a:r>
              <a:rPr lang="ru-RU" sz="2400" dirty="0"/>
              <a:t> 300 </a:t>
            </a:r>
            <a:r>
              <a:rPr lang="ru-RU" sz="2400" dirty="0" err="1"/>
              <a:t>повстанців</a:t>
            </a:r>
            <a:r>
              <a:rPr lang="ru-RU" sz="2400" dirty="0"/>
              <a:t>. </a:t>
            </a:r>
            <a:r>
              <a:rPr lang="ru-RU" sz="2400" dirty="0" err="1"/>
              <a:t>З'явилась</a:t>
            </a:r>
            <a:r>
              <a:rPr lang="ru-RU" sz="2400" dirty="0"/>
              <a:t> </a:t>
            </a:r>
            <a:r>
              <a:rPr lang="ru-RU" sz="2400" dirty="0" err="1"/>
              <a:t>інформація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«король </a:t>
            </a:r>
            <a:r>
              <a:rPr lang="ru-RU" sz="2400" dirty="0" err="1"/>
              <a:t>гуцулів</a:t>
            </a:r>
            <a:r>
              <a:rPr lang="ru-RU" sz="2400" dirty="0"/>
              <a:t>» </a:t>
            </a:r>
            <a:r>
              <a:rPr lang="ru-RU" sz="2400" dirty="0" err="1"/>
              <a:t>домовився</a:t>
            </a:r>
            <a:r>
              <a:rPr lang="ru-RU" sz="2400" dirty="0"/>
              <a:t> про </a:t>
            </a:r>
            <a:r>
              <a:rPr lang="ru-RU" sz="2400" dirty="0" err="1"/>
              <a:t>допомогу</a:t>
            </a:r>
            <a:r>
              <a:rPr lang="ru-RU" sz="2400" dirty="0"/>
              <a:t> з </a:t>
            </a:r>
            <a:r>
              <a:rPr lang="ru-RU" sz="2400" dirty="0" err="1"/>
              <a:t>керівником</a:t>
            </a:r>
            <a:r>
              <a:rPr lang="ru-RU" sz="2400" dirty="0"/>
              <a:t> </a:t>
            </a:r>
            <a:r>
              <a:rPr lang="ru-RU" sz="2400" dirty="0" err="1"/>
              <a:t>угорського</a:t>
            </a:r>
            <a:r>
              <a:rPr lang="ru-RU" sz="2400" dirty="0"/>
              <a:t> </a:t>
            </a:r>
            <a:r>
              <a:rPr lang="ru-RU" sz="2400" dirty="0" err="1"/>
              <a:t>повстання</a:t>
            </a:r>
            <a:r>
              <a:rPr lang="ru-RU" sz="2400" dirty="0"/>
              <a:t> Кошутом. </a:t>
            </a:r>
            <a:r>
              <a:rPr lang="ru-RU" sz="2400" dirty="0" err="1"/>
              <a:t>Чернівецька</a:t>
            </a:r>
            <a:r>
              <a:rPr lang="ru-RU" sz="2400" dirty="0"/>
              <a:t> </a:t>
            </a:r>
            <a:r>
              <a:rPr lang="ru-RU" sz="2400" dirty="0" err="1"/>
              <a:t>румунська</a:t>
            </a:r>
            <a:r>
              <a:rPr lang="ru-RU" sz="2400" dirty="0"/>
              <a:t> газета «</a:t>
            </a:r>
            <a:r>
              <a:rPr lang="en-US" sz="2400" dirty="0" err="1"/>
              <a:t>Bukowina</a:t>
            </a:r>
            <a:r>
              <a:rPr lang="en-US" sz="2400" dirty="0"/>
              <a:t>» </a:t>
            </a:r>
            <a:r>
              <a:rPr lang="ru-RU" sz="2400" dirty="0" err="1"/>
              <a:t>повідомила</a:t>
            </a:r>
            <a:r>
              <a:rPr lang="ru-RU" sz="2400" dirty="0"/>
              <a:t>: «</a:t>
            </a:r>
            <a:r>
              <a:rPr lang="ru-RU" sz="2400" dirty="0" err="1"/>
              <a:t>Кобилиця</a:t>
            </a:r>
            <a:r>
              <a:rPr lang="ru-RU" sz="2400" dirty="0"/>
              <a:t> </a:t>
            </a:r>
            <a:r>
              <a:rPr lang="ru-RU" sz="2400" dirty="0" err="1"/>
              <a:t>вмаршерує</a:t>
            </a:r>
            <a:r>
              <a:rPr lang="ru-RU" sz="2400" dirty="0"/>
              <a:t> на </a:t>
            </a:r>
            <a:r>
              <a:rPr lang="ru-RU" sz="2400" dirty="0" err="1"/>
              <a:t>Буковину</a:t>
            </a:r>
            <a:r>
              <a:rPr lang="ru-RU" sz="2400" dirty="0"/>
              <a:t> з </a:t>
            </a:r>
            <a:r>
              <a:rPr lang="ru-RU" sz="2400" dirty="0" err="1"/>
              <a:t>угорськими</a:t>
            </a:r>
            <a:r>
              <a:rPr lang="ru-RU" sz="2400" dirty="0"/>
              <a:t> </a:t>
            </a:r>
            <a:r>
              <a:rPr lang="ru-RU" sz="2400" dirty="0" err="1"/>
              <a:t>військами</a:t>
            </a:r>
            <a:r>
              <a:rPr lang="ru-RU" sz="2400" dirty="0"/>
              <a:t>». Не на жарт </a:t>
            </a:r>
            <a:r>
              <a:rPr lang="ru-RU" sz="2400" dirty="0" err="1"/>
              <a:t>перелякана</a:t>
            </a:r>
            <a:r>
              <a:rPr lang="ru-RU" sz="2400" dirty="0"/>
              <a:t> </a:t>
            </a:r>
            <a:r>
              <a:rPr lang="ru-RU" sz="2400" dirty="0" err="1"/>
              <a:t>влада</a:t>
            </a:r>
            <a:r>
              <a:rPr lang="ru-RU" sz="2400" dirty="0"/>
              <a:t> за голову </a:t>
            </a:r>
            <a:r>
              <a:rPr lang="ru-RU" sz="2400" dirty="0" err="1"/>
              <a:t>Лук'яна</a:t>
            </a:r>
            <a:r>
              <a:rPr lang="ru-RU" sz="2400" dirty="0"/>
              <a:t> </a:t>
            </a:r>
            <a:r>
              <a:rPr lang="ru-RU" sz="2400" dirty="0" err="1"/>
              <a:t>Кобилиці</a:t>
            </a:r>
            <a:r>
              <a:rPr lang="ru-RU" sz="2400" dirty="0"/>
              <a:t> </a:t>
            </a:r>
            <a:r>
              <a:rPr lang="ru-RU" sz="2400" dirty="0" err="1"/>
              <a:t>оголосили</a:t>
            </a:r>
            <a:r>
              <a:rPr lang="ru-RU" sz="2400" dirty="0"/>
              <a:t> </a:t>
            </a:r>
            <a:r>
              <a:rPr lang="ru-RU" sz="2400" dirty="0" err="1"/>
              <a:t>винагороду</a:t>
            </a:r>
            <a:r>
              <a:rPr lang="ru-RU" sz="2400" dirty="0"/>
              <a:t> — 1000 </a:t>
            </a:r>
            <a:r>
              <a:rPr lang="ru-RU" sz="2400" dirty="0" err="1"/>
              <a:t>золотих</a:t>
            </a:r>
            <a:r>
              <a:rPr lang="ru-RU" sz="2400" dirty="0"/>
              <a:t>. Але </a:t>
            </a:r>
            <a:r>
              <a:rPr lang="ru-RU" sz="2400" dirty="0" err="1"/>
              <a:t>знайти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і привезти «живим </a:t>
            </a:r>
            <a:r>
              <a:rPr lang="ru-RU" sz="2400" dirty="0" err="1"/>
              <a:t>чи</a:t>
            </a:r>
            <a:r>
              <a:rPr lang="ru-RU" sz="2400" dirty="0"/>
              <a:t> мертвим» </a:t>
            </a:r>
            <a:r>
              <a:rPr lang="ru-RU" sz="2400" dirty="0" err="1"/>
              <a:t>місцевій</a:t>
            </a:r>
            <a:r>
              <a:rPr lang="ru-RU" sz="2400" dirty="0"/>
              <a:t> </a:t>
            </a:r>
            <a:r>
              <a:rPr lang="ru-RU" sz="2400" dirty="0" err="1"/>
              <a:t>адміністрації</a:t>
            </a:r>
            <a:r>
              <a:rPr lang="ru-RU" sz="2400" dirty="0"/>
              <a:t> так і не вдавалось</a:t>
            </a:r>
            <a:r>
              <a:rPr lang="ru-RU" sz="2400" dirty="0" smtClean="0"/>
              <a:t>.</a:t>
            </a:r>
            <a:endParaRPr lang="ru-RU" sz="2400" dirty="0"/>
          </a:p>
          <a:p>
            <a:r>
              <a:rPr lang="ru-RU" sz="2400" dirty="0" err="1"/>
              <a:t>Тільки</a:t>
            </a:r>
            <a:r>
              <a:rPr lang="ru-RU" sz="2400" dirty="0"/>
              <a:t> в </a:t>
            </a:r>
            <a:r>
              <a:rPr lang="ru-RU" sz="2400" dirty="0" err="1"/>
              <a:t>травні</a:t>
            </a:r>
            <a:r>
              <a:rPr lang="ru-RU" sz="2400" dirty="0"/>
              <a:t> 1849 року, </a:t>
            </a:r>
            <a:r>
              <a:rPr lang="ru-RU" sz="2400" dirty="0" err="1"/>
              <a:t>завдяки</a:t>
            </a:r>
            <a:r>
              <a:rPr lang="ru-RU" sz="2400" dirty="0"/>
              <a:t> доносу </a:t>
            </a:r>
            <a:r>
              <a:rPr lang="ru-RU" sz="2400" dirty="0" err="1"/>
              <a:t>місцевого</a:t>
            </a:r>
            <a:r>
              <a:rPr lang="ru-RU" sz="2400" dirty="0"/>
              <a:t> </a:t>
            </a:r>
            <a:r>
              <a:rPr lang="ru-RU" sz="2400" dirty="0" err="1"/>
              <a:t>священика</a:t>
            </a:r>
            <a:r>
              <a:rPr lang="ru-RU" sz="2400" dirty="0"/>
              <a:t> </a:t>
            </a:r>
            <a:r>
              <a:rPr lang="ru-RU" sz="2400" dirty="0" err="1"/>
              <a:t>Вешнєвського</a:t>
            </a:r>
            <a:r>
              <a:rPr lang="ru-RU" sz="2400" dirty="0"/>
              <a:t>, </a:t>
            </a:r>
            <a:r>
              <a:rPr lang="ru-RU" sz="2400" dirty="0" err="1"/>
              <a:t>Кобилицю</a:t>
            </a:r>
            <a:r>
              <a:rPr lang="ru-RU" sz="2400" dirty="0"/>
              <a:t> </a:t>
            </a:r>
            <a:r>
              <a:rPr lang="ru-RU" sz="2400" dirty="0" err="1"/>
              <a:t>вдалося</a:t>
            </a:r>
            <a:r>
              <a:rPr lang="ru-RU" sz="2400" dirty="0"/>
              <a:t> </a:t>
            </a:r>
            <a:r>
              <a:rPr lang="ru-RU" sz="2400" dirty="0" err="1"/>
              <a:t>заарештувати</a:t>
            </a:r>
            <a:r>
              <a:rPr lang="ru-RU" sz="2400" dirty="0"/>
              <a:t> у </a:t>
            </a:r>
            <a:r>
              <a:rPr lang="ru-RU" sz="2400" dirty="0" err="1"/>
              <a:t>Жаб'єму</a:t>
            </a:r>
            <a:r>
              <a:rPr lang="ru-RU" sz="2400" dirty="0"/>
              <a:t>.</a:t>
            </a:r>
          </a:p>
        </p:txBody>
      </p:sp>
      <p:pic>
        <p:nvPicPr>
          <p:cNvPr id="9218" name="Picture 2" descr="Лук'ян Кобилиця:доля ватажка - На скрижаля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0961" y="4073572"/>
            <a:ext cx="5276200" cy="2550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обилиця Лук'ян — Вікіпед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9377" y="3336966"/>
            <a:ext cx="2255324" cy="3394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Лук'ян Кобилиця:доля ватажка - На скрижал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673" y="3752603"/>
            <a:ext cx="2603078" cy="2377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4416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0"/>
            <a:ext cx="9601200" cy="1485900"/>
          </a:xfrm>
        </p:spPr>
        <p:txBody>
          <a:bodyPr/>
          <a:lstStyle/>
          <a:p>
            <a:r>
              <a:rPr lang="ru-RU" dirty="0"/>
              <a:t>Смерть ватажка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7029" y="38100"/>
            <a:ext cx="6574971" cy="6819900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Три </a:t>
            </a:r>
            <a:r>
              <a:rPr lang="ru-RU" dirty="0" err="1"/>
              <a:t>місяці</a:t>
            </a:r>
            <a:r>
              <a:rPr lang="ru-RU" dirty="0"/>
              <a:t> </a:t>
            </a:r>
            <a:r>
              <a:rPr lang="ru-RU" dirty="0" err="1"/>
              <a:t>пробув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у </a:t>
            </a:r>
            <a:r>
              <a:rPr lang="ru-RU" dirty="0" err="1"/>
              <a:t>тюрмі</a:t>
            </a:r>
            <a:r>
              <a:rPr lang="ru-RU" dirty="0"/>
              <a:t> </a:t>
            </a:r>
            <a:r>
              <a:rPr lang="ru-RU" dirty="0" err="1"/>
              <a:t>військового</a:t>
            </a:r>
            <a:r>
              <a:rPr lang="ru-RU" dirty="0"/>
              <a:t> суду,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п'ять</a:t>
            </a:r>
            <a:r>
              <a:rPr lang="ru-RU" dirty="0"/>
              <a:t> — при </a:t>
            </a:r>
            <a:r>
              <a:rPr lang="ru-RU" dirty="0" err="1"/>
              <a:t>чернівецькому</a:t>
            </a:r>
            <a:r>
              <a:rPr lang="ru-RU" dirty="0"/>
              <a:t> </a:t>
            </a:r>
            <a:r>
              <a:rPr lang="ru-RU" dirty="0" err="1"/>
              <a:t>кримінальному</a:t>
            </a:r>
            <a:r>
              <a:rPr lang="ru-RU" dirty="0"/>
              <a:t> </a:t>
            </a:r>
            <a:r>
              <a:rPr lang="ru-RU" dirty="0" err="1"/>
              <a:t>суді</a:t>
            </a:r>
            <a:r>
              <a:rPr lang="ru-RU" dirty="0"/>
              <a:t>. </a:t>
            </a:r>
            <a:r>
              <a:rPr lang="ru-RU" dirty="0" err="1"/>
              <a:t>Водночас</a:t>
            </a:r>
            <a:r>
              <a:rPr lang="ru-RU" dirty="0"/>
              <a:t>, в </a:t>
            </a:r>
            <a:r>
              <a:rPr lang="ru-RU" dirty="0" err="1"/>
              <a:t>суді</a:t>
            </a:r>
            <a:r>
              <a:rPr lang="ru-RU" dirty="0"/>
              <a:t> </a:t>
            </a:r>
            <a:r>
              <a:rPr lang="ru-RU" dirty="0" err="1"/>
              <a:t>народний</a:t>
            </a:r>
            <a:r>
              <a:rPr lang="ru-RU" dirty="0"/>
              <a:t> </a:t>
            </a:r>
            <a:r>
              <a:rPr lang="ru-RU" dirty="0" err="1"/>
              <a:t>ватажок</a:t>
            </a:r>
            <a:r>
              <a:rPr lang="ru-RU" dirty="0"/>
              <a:t> не </a:t>
            </a:r>
            <a:r>
              <a:rPr lang="ru-RU" dirty="0" err="1"/>
              <a:t>визнав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, яку так і не вдалось довести.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Кобилицю</a:t>
            </a:r>
            <a:r>
              <a:rPr lang="ru-RU" dirty="0"/>
              <a:t> засудили </a:t>
            </a:r>
            <a:r>
              <a:rPr lang="ru-RU" dirty="0" err="1"/>
              <a:t>тільки</a:t>
            </a:r>
            <a:r>
              <a:rPr lang="ru-RU" dirty="0"/>
              <a:t> на один </a:t>
            </a:r>
            <a:r>
              <a:rPr lang="ru-RU" dirty="0" err="1"/>
              <a:t>місяць</a:t>
            </a:r>
            <a:r>
              <a:rPr lang="ru-RU" dirty="0"/>
              <a:t> за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громадського</a:t>
            </a:r>
            <a:r>
              <a:rPr lang="ru-RU" dirty="0"/>
              <a:t> порядку. </a:t>
            </a:r>
            <a:r>
              <a:rPr lang="ru-RU" dirty="0" err="1"/>
              <a:t>Це</a:t>
            </a:r>
            <a:r>
              <a:rPr lang="ru-RU" dirty="0"/>
              <a:t> не </a:t>
            </a:r>
            <a:r>
              <a:rPr lang="ru-RU" dirty="0" err="1"/>
              <a:t>влаштовувало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</a:t>
            </a:r>
            <a:r>
              <a:rPr lang="ru-RU" dirty="0" err="1"/>
              <a:t>поміщиків</a:t>
            </a:r>
            <a:r>
              <a:rPr lang="ru-RU" dirty="0"/>
              <a:t>, на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нагнав страху.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відбуття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застосувала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Кобилиці</a:t>
            </a:r>
            <a:r>
              <a:rPr lang="ru-RU" dirty="0"/>
              <a:t> </a:t>
            </a:r>
            <a:r>
              <a:rPr lang="ru-RU" dirty="0" err="1"/>
              <a:t>політичне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 </a:t>
            </a:r>
            <a:r>
              <a:rPr lang="ru-RU" dirty="0" err="1"/>
              <a:t>Побоюючись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популярності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, </a:t>
            </a:r>
            <a:r>
              <a:rPr lang="ru-RU" dirty="0" err="1"/>
              <a:t>ухвалили</a:t>
            </a:r>
            <a:r>
              <a:rPr lang="ru-RU" dirty="0"/>
              <a:t> </a:t>
            </a:r>
            <a:r>
              <a:rPr lang="ru-RU" dirty="0" err="1"/>
              <a:t>поселити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на </a:t>
            </a:r>
            <a:r>
              <a:rPr lang="ru-RU" dirty="0" err="1"/>
              <a:t>проживання</a:t>
            </a:r>
            <a:r>
              <a:rPr lang="ru-RU" dirty="0"/>
              <a:t> у </a:t>
            </a:r>
            <a:r>
              <a:rPr lang="ru-RU" dirty="0" err="1"/>
              <a:t>селі</a:t>
            </a:r>
            <a:r>
              <a:rPr lang="ru-RU" dirty="0"/>
              <a:t> Солка на </a:t>
            </a:r>
            <a:r>
              <a:rPr lang="ru-RU" dirty="0" err="1"/>
              <a:t>околицях</a:t>
            </a:r>
            <a:r>
              <a:rPr lang="ru-RU" dirty="0"/>
              <a:t> </a:t>
            </a:r>
            <a:r>
              <a:rPr lang="ru-RU" dirty="0" err="1"/>
              <a:t>містечка</a:t>
            </a:r>
            <a:r>
              <a:rPr lang="ru-RU" dirty="0"/>
              <a:t> </a:t>
            </a:r>
            <a:r>
              <a:rPr lang="ru-RU" dirty="0" err="1"/>
              <a:t>Ґурагумора</a:t>
            </a:r>
            <a:r>
              <a:rPr lang="ru-RU" dirty="0"/>
              <a:t> у </a:t>
            </a:r>
            <a:r>
              <a:rPr lang="ru-RU" dirty="0" err="1"/>
              <a:t>Південній</a:t>
            </a:r>
            <a:r>
              <a:rPr lang="ru-RU" dirty="0"/>
              <a:t> </a:t>
            </a:r>
            <a:r>
              <a:rPr lang="ru-RU" dirty="0" err="1"/>
              <a:t>Буковині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румунів</a:t>
            </a:r>
            <a:r>
              <a:rPr lang="ru-RU" dirty="0"/>
              <a:t> та </a:t>
            </a:r>
            <a:r>
              <a:rPr lang="ru-RU" dirty="0" err="1"/>
              <a:t>циган</a:t>
            </a:r>
            <a:r>
              <a:rPr lang="ru-RU" dirty="0"/>
              <a:t>, заборонивши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з'являтися</a:t>
            </a:r>
            <a:r>
              <a:rPr lang="ru-RU" dirty="0"/>
              <a:t> в </a:t>
            </a:r>
            <a:r>
              <a:rPr lang="ru-RU" dirty="0" err="1"/>
              <a:t>рідних</a:t>
            </a:r>
            <a:r>
              <a:rPr lang="ru-RU" dirty="0"/>
              <a:t> </a:t>
            </a:r>
            <a:r>
              <a:rPr lang="ru-RU" dirty="0" err="1"/>
              <a:t>місцях</a:t>
            </a:r>
            <a:r>
              <a:rPr lang="ru-RU" dirty="0"/>
              <a:t> на </a:t>
            </a:r>
            <a:r>
              <a:rPr lang="ru-RU" dirty="0" err="1"/>
              <a:t>Путильщині</a:t>
            </a:r>
            <a:r>
              <a:rPr lang="ru-RU" dirty="0"/>
              <a:t>. Там </a:t>
            </a:r>
            <a:r>
              <a:rPr lang="ru-RU" dirty="0" err="1"/>
              <a:t>він</a:t>
            </a:r>
            <a:r>
              <a:rPr lang="ru-RU" dirty="0"/>
              <a:t> жив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пильним</a:t>
            </a:r>
            <a:r>
              <a:rPr lang="ru-RU" dirty="0"/>
              <a:t> </a:t>
            </a:r>
            <a:r>
              <a:rPr lang="ru-RU" dirty="0" err="1"/>
              <a:t>наглядом</a:t>
            </a:r>
            <a:r>
              <a:rPr lang="ru-RU" dirty="0"/>
              <a:t> </a:t>
            </a:r>
            <a:r>
              <a:rPr lang="ru-RU" dirty="0" err="1"/>
              <a:t>жандармів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Тим часом </a:t>
            </a:r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 на </a:t>
            </a:r>
            <a:r>
              <a:rPr lang="ru-RU" dirty="0" err="1"/>
              <a:t>Буковині</a:t>
            </a:r>
            <a:r>
              <a:rPr lang="ru-RU" dirty="0"/>
              <a:t> </a:t>
            </a:r>
            <a:r>
              <a:rPr lang="ru-RU" dirty="0" err="1"/>
              <a:t>вщухав</a:t>
            </a:r>
            <a:r>
              <a:rPr lang="ru-RU" dirty="0"/>
              <a:t>, </a:t>
            </a:r>
            <a:r>
              <a:rPr lang="ru-RU" dirty="0" err="1"/>
              <a:t>збройні</a:t>
            </a:r>
            <a:r>
              <a:rPr lang="ru-RU" dirty="0"/>
              <a:t> </a:t>
            </a:r>
            <a:r>
              <a:rPr lang="ru-RU" dirty="0" err="1"/>
              <a:t>виступи</a:t>
            </a:r>
            <a:r>
              <a:rPr lang="ru-RU" dirty="0"/>
              <a:t> та </a:t>
            </a:r>
            <a:r>
              <a:rPr lang="ru-RU" dirty="0" err="1"/>
              <a:t>вияви</a:t>
            </a:r>
            <a:r>
              <a:rPr lang="ru-RU" dirty="0"/>
              <a:t> </a:t>
            </a:r>
            <a:r>
              <a:rPr lang="ru-RU" dirty="0" err="1"/>
              <a:t>непокори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 </a:t>
            </a:r>
            <a:r>
              <a:rPr lang="ru-RU" dirty="0" err="1"/>
              <a:t>дедалі</a:t>
            </a:r>
            <a:r>
              <a:rPr lang="ru-RU" dirty="0"/>
              <a:t>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змінювалися</a:t>
            </a:r>
            <a:r>
              <a:rPr lang="ru-RU" dirty="0"/>
              <a:t> </a:t>
            </a:r>
            <a:r>
              <a:rPr lang="ru-RU" dirty="0" err="1"/>
              <a:t>звичайними</a:t>
            </a:r>
            <a:r>
              <a:rPr lang="ru-RU" dirty="0"/>
              <a:t> </a:t>
            </a:r>
            <a:r>
              <a:rPr lang="ru-RU" dirty="0" err="1"/>
              <a:t>скаргами</a:t>
            </a:r>
            <a:r>
              <a:rPr lang="ru-RU" dirty="0"/>
              <a:t>. </a:t>
            </a:r>
            <a:r>
              <a:rPr lang="ru-RU" dirty="0" err="1"/>
              <a:t>Делегати</a:t>
            </a:r>
            <a:r>
              <a:rPr lang="ru-RU" dirty="0"/>
              <a:t> громад </a:t>
            </a:r>
            <a:r>
              <a:rPr lang="ru-RU" dirty="0" err="1"/>
              <a:t>неодноразово</a:t>
            </a:r>
            <a:r>
              <a:rPr lang="ru-RU" dirty="0"/>
              <a:t> </a:t>
            </a:r>
            <a:r>
              <a:rPr lang="ru-RU" dirty="0" err="1"/>
              <a:t>зверталися</a:t>
            </a:r>
            <a:r>
              <a:rPr lang="ru-RU" dirty="0"/>
              <a:t> до </a:t>
            </a:r>
            <a:r>
              <a:rPr lang="ru-RU" dirty="0" err="1"/>
              <a:t>крайової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та </a:t>
            </a:r>
            <a:r>
              <a:rPr lang="ru-RU" dirty="0" err="1"/>
              <a:t>особисто</a:t>
            </a:r>
            <a:r>
              <a:rPr lang="ru-RU" dirty="0"/>
              <a:t> </a:t>
            </a:r>
            <a:r>
              <a:rPr lang="ru-RU" dirty="0" err="1"/>
              <a:t>цісаря</a:t>
            </a:r>
            <a:r>
              <a:rPr lang="ru-RU" dirty="0"/>
              <a:t> з </a:t>
            </a:r>
            <a:r>
              <a:rPr lang="ru-RU" dirty="0" err="1"/>
              <a:t>проханням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Лук'яну</a:t>
            </a:r>
            <a:r>
              <a:rPr lang="ru-RU" dirty="0"/>
              <a:t> </a:t>
            </a:r>
            <a:r>
              <a:rPr lang="ru-RU" dirty="0" err="1"/>
              <a:t>Кобилиці</a:t>
            </a:r>
            <a:r>
              <a:rPr lang="ru-RU" dirty="0"/>
              <a:t> </a:t>
            </a:r>
            <a:r>
              <a:rPr lang="ru-RU" dirty="0" err="1"/>
              <a:t>повернутися</a:t>
            </a:r>
            <a:r>
              <a:rPr lang="ru-RU" dirty="0"/>
              <a:t> до дому. Влада </a:t>
            </a:r>
            <a:r>
              <a:rPr lang="ru-RU" dirty="0" err="1"/>
              <a:t>відмовчувалася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24 </a:t>
            </a:r>
            <a:r>
              <a:rPr lang="ru-RU" dirty="0" err="1"/>
              <a:t>жовтня</a:t>
            </a:r>
            <a:r>
              <a:rPr lang="ru-RU" dirty="0"/>
              <a:t> 1851 року </a:t>
            </a:r>
            <a:r>
              <a:rPr lang="ru-RU" dirty="0" err="1"/>
              <a:t>Лук'ян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помер за </a:t>
            </a:r>
            <a:r>
              <a:rPr lang="ru-RU" dirty="0" err="1"/>
              <a:t>загадкових</a:t>
            </a:r>
            <a:r>
              <a:rPr lang="ru-RU" dirty="0"/>
              <a:t> </a:t>
            </a:r>
            <a:r>
              <a:rPr lang="ru-RU" dirty="0" err="1" smtClean="0"/>
              <a:t>обставин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свідченнями</a:t>
            </a:r>
            <a:r>
              <a:rPr lang="ru-RU" dirty="0"/>
              <a:t> </a:t>
            </a:r>
            <a:r>
              <a:rPr lang="ru-RU" dirty="0" err="1"/>
              <a:t>місцевим</a:t>
            </a:r>
            <a:r>
              <a:rPr lang="ru-RU" dirty="0"/>
              <a:t> магнатам таки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отруїти</a:t>
            </a:r>
            <a:r>
              <a:rPr lang="ru-RU" dirty="0"/>
              <a:t> молодого ватажка </a:t>
            </a:r>
            <a:r>
              <a:rPr lang="ru-RU" dirty="0" err="1"/>
              <a:t>буковинських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.</a:t>
            </a:r>
          </a:p>
        </p:txBody>
      </p:sp>
      <p:pic>
        <p:nvPicPr>
          <p:cNvPr id="10242" name="Picture 2" descr="Лук'ян Кобилиця: депутат прямої дії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845" y="671450"/>
            <a:ext cx="2767633" cy="381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24 жовтня – день пам'яті Лук'яна Кобилиці | Рідна Хмельничч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5661" y="3716976"/>
            <a:ext cx="3210739" cy="29321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6813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0" y="0"/>
            <a:ext cx="11485419" cy="6858000"/>
          </a:xfrm>
        </p:spPr>
        <p:txBody>
          <a:bodyPr>
            <a:normAutofit/>
          </a:bodyPr>
          <a:lstStyle/>
          <a:p>
            <a:r>
              <a:rPr lang="ru-RU" sz="2400" dirty="0"/>
              <a:t>Народна </a:t>
            </a:r>
            <a:r>
              <a:rPr lang="ru-RU" sz="2400" dirty="0" err="1"/>
              <a:t>творчість</a:t>
            </a:r>
            <a:r>
              <a:rPr lang="ru-RU" sz="2400" dirty="0"/>
              <a:t> про </a:t>
            </a:r>
            <a:r>
              <a:rPr lang="ru-RU" sz="2400" dirty="0" err="1"/>
              <a:t>цю</a:t>
            </a:r>
            <a:r>
              <a:rPr lang="ru-RU" sz="2400" dirty="0"/>
              <a:t> </a:t>
            </a:r>
            <a:r>
              <a:rPr lang="ru-RU" sz="2400" dirty="0" err="1"/>
              <a:t>сумну</a:t>
            </a:r>
            <a:r>
              <a:rPr lang="ru-RU" sz="2400" dirty="0"/>
              <a:t> </a:t>
            </a:r>
            <a:r>
              <a:rPr lang="ru-RU" sz="2400" dirty="0" err="1"/>
              <a:t>подію</a:t>
            </a:r>
            <a:r>
              <a:rPr lang="ru-RU" sz="2400" dirty="0"/>
              <a:t> говорить </a:t>
            </a:r>
            <a:r>
              <a:rPr lang="ru-RU" sz="2400" dirty="0" smtClean="0"/>
              <a:t>так</a:t>
            </a:r>
            <a:r>
              <a:rPr lang="ru-RU" sz="2400" dirty="0"/>
              <a:t>:</a:t>
            </a:r>
          </a:p>
          <a:p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                                       </a:t>
            </a:r>
            <a:r>
              <a:rPr lang="ru-RU" sz="2400" dirty="0" smtClean="0">
                <a:solidFill>
                  <a:srgbClr val="7030A0"/>
                </a:solidFill>
              </a:rPr>
              <a:t>А </a:t>
            </a:r>
            <a:r>
              <a:rPr lang="ru-RU" sz="2400" dirty="0" err="1">
                <a:solidFill>
                  <a:srgbClr val="7030A0"/>
                </a:solidFill>
              </a:rPr>
              <a:t>із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тої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полони́нки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дрібний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дощик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кра́пав</a:t>
            </a:r>
            <a:r>
              <a:rPr lang="ru-RU" sz="2400" dirty="0">
                <a:solidFill>
                  <a:srgbClr val="7030A0"/>
                </a:solidFill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                                        За </a:t>
            </a:r>
            <a:r>
              <a:rPr lang="ru-RU" sz="2400" dirty="0" err="1">
                <a:solidFill>
                  <a:srgbClr val="7030A0"/>
                </a:solidFill>
              </a:rPr>
              <a:t>Лук'єном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Кобили́цев</a:t>
            </a:r>
            <a:r>
              <a:rPr lang="ru-RU" sz="2400" dirty="0">
                <a:solidFill>
                  <a:srgbClr val="7030A0"/>
                </a:solidFill>
              </a:rPr>
              <a:t> ба й </a:t>
            </a:r>
            <a:r>
              <a:rPr lang="ru-RU" sz="2400" dirty="0" err="1">
                <a:solidFill>
                  <a:srgbClr val="7030A0"/>
                </a:solidFill>
              </a:rPr>
              <a:t>кожди́й</a:t>
            </a:r>
            <a:r>
              <a:rPr lang="ru-RU" sz="2400" dirty="0">
                <a:solidFill>
                  <a:srgbClr val="7030A0"/>
                </a:solidFill>
              </a:rPr>
              <a:t> </a:t>
            </a:r>
            <a:r>
              <a:rPr lang="ru-RU" sz="2400" dirty="0" err="1">
                <a:solidFill>
                  <a:srgbClr val="7030A0"/>
                </a:solidFill>
              </a:rPr>
              <a:t>запла́кав</a:t>
            </a:r>
            <a:r>
              <a:rPr lang="ru-RU" sz="2400" dirty="0">
                <a:solidFill>
                  <a:srgbClr val="7030A0"/>
                </a:solidFill>
              </a:rPr>
              <a:t>.</a:t>
            </a:r>
          </a:p>
          <a:p>
            <a:endParaRPr lang="ru-RU" sz="2400" dirty="0"/>
          </a:p>
          <a:p>
            <a:r>
              <a:rPr lang="ru-RU" sz="2400" dirty="0" err="1"/>
              <a:t>Поховали</a:t>
            </a:r>
            <a:r>
              <a:rPr lang="ru-RU" sz="2400" dirty="0"/>
              <a:t> </a:t>
            </a:r>
            <a:r>
              <a:rPr lang="ru-RU" sz="2400" dirty="0" err="1"/>
              <a:t>Кобилицю</a:t>
            </a:r>
            <a:r>
              <a:rPr lang="ru-RU" sz="2400" dirty="0"/>
              <a:t> </a:t>
            </a:r>
            <a:r>
              <a:rPr lang="ru-RU" sz="2400" dirty="0" err="1"/>
              <a:t>невідомо</a:t>
            </a:r>
            <a:r>
              <a:rPr lang="ru-RU" sz="2400" dirty="0"/>
              <a:t> де в </a:t>
            </a:r>
            <a:r>
              <a:rPr lang="ru-RU" sz="2400" dirty="0" err="1"/>
              <a:t>безіменній</a:t>
            </a:r>
            <a:r>
              <a:rPr lang="ru-RU" sz="2400" dirty="0"/>
              <a:t> </a:t>
            </a:r>
            <a:r>
              <a:rPr lang="ru-RU" sz="2400" dirty="0" err="1"/>
              <a:t>могилі</a:t>
            </a:r>
            <a:r>
              <a:rPr lang="ru-RU" sz="2400" dirty="0"/>
              <a:t>. Такою </a:t>
            </a:r>
            <a:r>
              <a:rPr lang="ru-RU" sz="2400" dirty="0" err="1"/>
              <a:t>була</a:t>
            </a:r>
            <a:r>
              <a:rPr lang="ru-RU" sz="2400" dirty="0"/>
              <a:t> </a:t>
            </a:r>
            <a:r>
              <a:rPr lang="ru-RU" sz="2400" dirty="0" err="1"/>
              <a:t>помста</a:t>
            </a:r>
            <a:r>
              <a:rPr lang="ru-RU" sz="2400" dirty="0"/>
              <a:t> </a:t>
            </a:r>
            <a:r>
              <a:rPr lang="ru-RU" sz="2400" dirty="0" err="1"/>
              <a:t>озлоблених</a:t>
            </a:r>
            <a:r>
              <a:rPr lang="ru-RU" sz="2400" dirty="0"/>
              <a:t> </a:t>
            </a:r>
            <a:r>
              <a:rPr lang="ru-RU" sz="2400" dirty="0" err="1"/>
              <a:t>дідичів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панували</a:t>
            </a:r>
            <a:r>
              <a:rPr lang="ru-RU" sz="2400" dirty="0"/>
              <a:t> на </a:t>
            </a:r>
            <a:r>
              <a:rPr lang="ru-RU" sz="2400" dirty="0" err="1"/>
              <a:t>Буковині</a:t>
            </a:r>
            <a:r>
              <a:rPr lang="ru-RU" sz="2400" dirty="0"/>
              <a:t>, </a:t>
            </a:r>
            <a:r>
              <a:rPr lang="ru-RU" sz="2400" dirty="0" err="1"/>
              <a:t>полум'яному</a:t>
            </a:r>
            <a:r>
              <a:rPr lang="ru-RU" sz="2400" dirty="0"/>
              <a:t> </a:t>
            </a:r>
            <a:r>
              <a:rPr lang="ru-RU" sz="2400" dirty="0" err="1"/>
              <a:t>борцеві</a:t>
            </a:r>
            <a:r>
              <a:rPr lang="ru-RU" sz="2400" dirty="0"/>
              <a:t> за свободу </a:t>
            </a:r>
            <a:r>
              <a:rPr lang="ru-RU" sz="2400" dirty="0" err="1"/>
              <a:t>сільського</a:t>
            </a:r>
            <a:r>
              <a:rPr lang="ru-RU" sz="2400" dirty="0"/>
              <a:t> люду. </a:t>
            </a:r>
            <a:r>
              <a:rPr lang="ru-RU" sz="2400" dirty="0" err="1"/>
              <a:t>Проте</a:t>
            </a:r>
            <a:r>
              <a:rPr lang="ru-RU" sz="2400" dirty="0"/>
              <a:t> з народною </a:t>
            </a:r>
            <a:r>
              <a:rPr lang="ru-RU" sz="2400" dirty="0" err="1"/>
              <a:t>любов'ю</a:t>
            </a:r>
            <a:r>
              <a:rPr lang="ru-RU" sz="2400" dirty="0"/>
              <a:t> до «</a:t>
            </a:r>
            <a:r>
              <a:rPr lang="ru-RU" sz="2400" dirty="0" err="1"/>
              <a:t>гуцульського</a:t>
            </a:r>
            <a:r>
              <a:rPr lang="ru-RU" sz="2400" dirty="0"/>
              <a:t> короля» вона так </a:t>
            </a:r>
            <a:r>
              <a:rPr lang="ru-RU" sz="2400" dirty="0" err="1"/>
              <a:t>нічого</a:t>
            </a:r>
            <a:r>
              <a:rPr lang="ru-RU" sz="2400" dirty="0"/>
              <a:t> й не </a:t>
            </a:r>
            <a:r>
              <a:rPr lang="ru-RU" sz="2400" dirty="0" err="1"/>
              <a:t>змогли</a:t>
            </a:r>
            <a:r>
              <a:rPr lang="ru-RU" sz="2400" dirty="0"/>
              <a:t> </a:t>
            </a:r>
            <a:r>
              <a:rPr lang="ru-RU" sz="2400" dirty="0" err="1"/>
              <a:t>зробити</a:t>
            </a:r>
            <a:r>
              <a:rPr lang="ru-RU" sz="2400" dirty="0"/>
              <a:t>. </a:t>
            </a:r>
            <a:r>
              <a:rPr lang="ru-RU" sz="2400" dirty="0" err="1"/>
              <a:t>Пам'ять</a:t>
            </a:r>
            <a:r>
              <a:rPr lang="ru-RU" sz="2400" dirty="0"/>
              <a:t> про </a:t>
            </a:r>
            <a:r>
              <a:rPr lang="ru-RU" sz="2400" dirty="0" err="1"/>
              <a:t>Лук'яна</a:t>
            </a:r>
            <a:r>
              <a:rPr lang="ru-RU" sz="2400" dirty="0"/>
              <a:t> </a:t>
            </a:r>
            <a:r>
              <a:rPr lang="ru-RU" sz="2400" dirty="0" err="1"/>
              <a:t>Кобилицю</a:t>
            </a:r>
            <a:r>
              <a:rPr lang="ru-RU" sz="2400" dirty="0"/>
              <a:t> </a:t>
            </a:r>
            <a:r>
              <a:rPr lang="ru-RU" sz="2400" dirty="0" err="1"/>
              <a:t>пройшла</a:t>
            </a:r>
            <a:r>
              <a:rPr lang="ru-RU" sz="2400" dirty="0"/>
              <a:t> </a:t>
            </a:r>
            <a:r>
              <a:rPr lang="ru-RU" sz="2400" dirty="0" err="1"/>
              <a:t>крізь</a:t>
            </a:r>
            <a:r>
              <a:rPr lang="ru-RU" sz="2400" dirty="0"/>
              <a:t> </a:t>
            </a:r>
            <a:r>
              <a:rPr lang="ru-RU" sz="2400" dirty="0" err="1"/>
              <a:t>віки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іменем</a:t>
            </a:r>
            <a:r>
              <a:rPr lang="ru-RU" sz="2400" dirty="0"/>
              <a:t> названо </a:t>
            </a:r>
            <a:r>
              <a:rPr lang="ru-RU" sz="2400" dirty="0" err="1"/>
              <a:t>вулиці</a:t>
            </a:r>
            <a:r>
              <a:rPr lang="ru-RU" sz="2400" dirty="0"/>
              <a:t> у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населених</a:t>
            </a:r>
            <a:r>
              <a:rPr lang="ru-RU" sz="2400" dirty="0"/>
              <a:t> пунктах </a:t>
            </a:r>
            <a:r>
              <a:rPr lang="ru-RU" sz="2400" dirty="0" err="1"/>
              <a:t>Буковини</a:t>
            </a:r>
            <a:r>
              <a:rPr lang="ru-RU" sz="2400" dirty="0"/>
              <a:t>, </a:t>
            </a:r>
            <a:r>
              <a:rPr lang="ru-RU" sz="2400" dirty="0" err="1"/>
              <a:t>зокрема</a:t>
            </a:r>
            <a:r>
              <a:rPr lang="ru-RU" sz="2400" dirty="0"/>
              <a:t> й в </a:t>
            </a:r>
            <a:r>
              <a:rPr lang="ru-RU" sz="2400" dirty="0" err="1"/>
              <a:t>столиці</a:t>
            </a:r>
            <a:r>
              <a:rPr lang="ru-RU" sz="2400" dirty="0"/>
              <a:t> краю — </a:t>
            </a:r>
            <a:r>
              <a:rPr lang="ru-RU" sz="2400" dirty="0" err="1"/>
              <a:t>Чернівцях</a:t>
            </a:r>
            <a:r>
              <a:rPr lang="ru-RU" sz="2400" dirty="0"/>
              <a:t>. У </a:t>
            </a:r>
            <a:r>
              <a:rPr lang="ru-RU" sz="2400" dirty="0" err="1"/>
              <a:t>Чернівецькому</a:t>
            </a:r>
            <a:r>
              <a:rPr lang="ru-RU" sz="2400" dirty="0"/>
              <a:t> </a:t>
            </a:r>
            <a:r>
              <a:rPr lang="ru-RU" sz="2400" dirty="0" err="1"/>
              <a:t>музично</a:t>
            </a:r>
            <a:r>
              <a:rPr lang="ru-RU" sz="2400" dirty="0"/>
              <a:t>-драматичному </a:t>
            </a:r>
            <a:r>
              <a:rPr lang="ru-RU" sz="2400" dirty="0" err="1"/>
              <a:t>театрі</a:t>
            </a:r>
            <a:r>
              <a:rPr lang="ru-RU" sz="2400" dirty="0"/>
              <a:t> </a:t>
            </a:r>
            <a:r>
              <a:rPr lang="ru-RU" sz="2400" dirty="0" err="1"/>
              <a:t>імені</a:t>
            </a:r>
            <a:r>
              <a:rPr lang="ru-RU" sz="2400" dirty="0"/>
              <a:t> О. </a:t>
            </a:r>
            <a:r>
              <a:rPr lang="ru-RU" sz="2400" dirty="0" err="1"/>
              <a:t>КобилянськоЇ</a:t>
            </a:r>
            <a:r>
              <a:rPr lang="ru-RU" sz="2400" dirty="0"/>
              <a:t> у 1955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була</a:t>
            </a:r>
            <a:r>
              <a:rPr lang="ru-RU" sz="2400" dirty="0"/>
              <a:t> поставлена </a:t>
            </a:r>
            <a:r>
              <a:rPr lang="ru-RU" sz="2400" dirty="0" err="1"/>
              <a:t>історична</a:t>
            </a:r>
            <a:r>
              <a:rPr lang="ru-RU" sz="2400" dirty="0"/>
              <a:t> драма «</a:t>
            </a:r>
            <a:r>
              <a:rPr lang="ru-RU" sz="2400" dirty="0" err="1"/>
              <a:t>Лук'ян</a:t>
            </a:r>
            <a:r>
              <a:rPr lang="ru-RU" sz="2400" dirty="0"/>
              <a:t> </a:t>
            </a:r>
            <a:r>
              <a:rPr lang="ru-RU" sz="2400" dirty="0" err="1"/>
              <a:t>Кобилиця</a:t>
            </a:r>
            <a:r>
              <a:rPr lang="ru-RU" sz="2400" dirty="0"/>
              <a:t>», автором </a:t>
            </a:r>
            <a:r>
              <a:rPr lang="ru-RU" sz="2400" dirty="0" err="1"/>
              <a:t>якої</a:t>
            </a:r>
            <a:r>
              <a:rPr lang="ru-RU" sz="2400" dirty="0"/>
              <a:t> є Л. О. </a:t>
            </a:r>
            <a:r>
              <a:rPr lang="ru-RU" sz="2400" dirty="0" err="1"/>
              <a:t>Балковенко</a:t>
            </a:r>
            <a:r>
              <a:rPr lang="ru-RU" sz="2400" dirty="0"/>
              <a:t>. </a:t>
            </a:r>
            <a:r>
              <a:rPr lang="ru-RU" sz="2400" dirty="0" err="1"/>
              <a:t>Ця</a:t>
            </a:r>
            <a:r>
              <a:rPr lang="ru-RU" sz="2400" dirty="0"/>
              <a:t> драма </a:t>
            </a:r>
            <a:r>
              <a:rPr lang="ru-RU" sz="2400" dirty="0" err="1"/>
              <a:t>займає</a:t>
            </a:r>
            <a:r>
              <a:rPr lang="ru-RU" sz="2400" dirty="0"/>
              <a:t> </a:t>
            </a:r>
            <a:r>
              <a:rPr lang="ru-RU" sz="2400" dirty="0" err="1"/>
              <a:t>значене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 в </a:t>
            </a:r>
            <a:r>
              <a:rPr lang="ru-RU" sz="2400" dirty="0" err="1"/>
              <a:t>репертуарі</a:t>
            </a:r>
            <a:r>
              <a:rPr lang="ru-RU" sz="2400" dirty="0"/>
              <a:t> театру. </a:t>
            </a:r>
            <a:r>
              <a:rPr lang="ru-RU" sz="2400" dirty="0" err="1"/>
              <a:t>Кобилиці</a:t>
            </a:r>
            <a:r>
              <a:rPr lang="ru-RU" sz="2400" dirty="0"/>
              <a:t> </a:t>
            </a:r>
            <a:r>
              <a:rPr lang="ru-RU" sz="2400" dirty="0" err="1"/>
              <a:t>відкриваються</a:t>
            </a:r>
            <a:r>
              <a:rPr lang="ru-RU" sz="2400" dirty="0"/>
              <a:t> </a:t>
            </a:r>
            <a:r>
              <a:rPr lang="ru-RU" sz="2400" dirty="0" err="1"/>
              <a:t>пам'ятники</a:t>
            </a:r>
            <a:r>
              <a:rPr lang="ru-RU" sz="2400" dirty="0"/>
              <a:t> і </a:t>
            </a:r>
            <a:r>
              <a:rPr lang="ru-RU" sz="2400" dirty="0" err="1"/>
              <a:t>сьогодні</a:t>
            </a:r>
            <a:r>
              <a:rPr lang="ru-RU" sz="2400" dirty="0"/>
              <a:t>.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продовжує</a:t>
            </a:r>
            <a:r>
              <a:rPr lang="ru-RU" sz="2400" dirty="0"/>
              <a:t> </a:t>
            </a:r>
            <a:r>
              <a:rPr lang="ru-RU" sz="2400" dirty="0" err="1"/>
              <a:t>жити</a:t>
            </a:r>
            <a:r>
              <a:rPr lang="ru-RU" sz="2400" dirty="0"/>
              <a:t> в </a:t>
            </a:r>
            <a:r>
              <a:rPr lang="ru-RU" sz="2400" dirty="0" err="1"/>
              <a:t>народних</a:t>
            </a:r>
            <a:r>
              <a:rPr lang="ru-RU" sz="2400" dirty="0"/>
              <a:t> легендах, </a:t>
            </a:r>
            <a:r>
              <a:rPr lang="ru-RU" sz="2400" dirty="0" err="1"/>
              <a:t>переказах</a:t>
            </a:r>
            <a:r>
              <a:rPr lang="ru-RU" sz="2400" dirty="0"/>
              <a:t> і </a:t>
            </a:r>
            <a:r>
              <a:rPr lang="ru-RU" sz="2400" dirty="0" err="1"/>
              <a:t>піснях</a:t>
            </a:r>
            <a:r>
              <a:rPr lang="ru-RU" sz="24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61731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817" y="5715555"/>
            <a:ext cx="3264677" cy="1143324"/>
          </a:xfrm>
        </p:spPr>
        <p:txBody>
          <a:bodyPr/>
          <a:lstStyle/>
          <a:p>
            <a:pPr algn="ctr"/>
            <a:r>
              <a:rPr lang="uk-UA" dirty="0" smtClean="0"/>
              <a:t>Пам’ятник Лук’яну Кобилиці у </a:t>
            </a:r>
            <a:r>
              <a:rPr lang="uk-UA" dirty="0" err="1" smtClean="0"/>
              <a:t>Вижниці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9" y="154379"/>
            <a:ext cx="3340634" cy="5561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71248" y="154379"/>
            <a:ext cx="2675817" cy="5555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065364" y="5876356"/>
            <a:ext cx="3087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Пам’ятник Лук’яну Кобилиці у Сергії</a:t>
            </a:r>
            <a:endParaRPr lang="ru-RU" dirty="0"/>
          </a:p>
        </p:txBody>
      </p:sp>
      <p:pic>
        <p:nvPicPr>
          <p:cNvPr id="12290" name="Picture 2" descr="Кобилиця Лук'ян — Вікіпеді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0033" y="546876"/>
            <a:ext cx="3169516" cy="477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643840" y="5248435"/>
            <a:ext cx="3075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Лук’ян Кобилиця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93249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Ідея щодо перенесення музею Лук'яна Кобилиці із Сергіїв до Чернівців  наразилася на різку критику | Всі новини Буков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1596" y="257300"/>
            <a:ext cx="3905456" cy="420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Лукян Кобилиця - «VIOLITY» Auction &amp; Antiq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095" y="1567542"/>
            <a:ext cx="5356453" cy="518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5595" y="2703617"/>
            <a:ext cx="3348508" cy="3780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8" name="Picture 6" descr="24 жовтня – день пам'яті Лук'яна Кобилиці | Рідна Хмельниччи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8607" y="361209"/>
            <a:ext cx="2873335" cy="262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24 жовтня – день пам'яті Лук'яна Кобилиці | Рідна країн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386" y="4593772"/>
            <a:ext cx="2648197" cy="186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436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Презентация на тему: &quot;Портфоліо Костенко Людмила Олексіївна, учитель історії  та правознавства Лучанської ЗОШ І-ІІІ ст.&quot;. Скачать бесплатно и без 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3771" y="586839"/>
            <a:ext cx="7064623" cy="529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59027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0" y="404761"/>
            <a:ext cx="3616970" cy="6162294"/>
          </a:xfrm>
        </p:spPr>
        <p:txBody>
          <a:bodyPr>
            <a:normAutofit fontScale="92500" lnSpcReduction="10000"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Лук’ян Кобилиця </a:t>
            </a:r>
            <a:r>
              <a:rPr lang="uk-UA" dirty="0" smtClean="0"/>
              <a:t>(1812-24 жовтня 1851рр.) – ватажок народних повстань 1843-1844 і 1848-1849 років на </a:t>
            </a:r>
            <a:r>
              <a:rPr lang="uk-UA" dirty="0" err="1" smtClean="0"/>
              <a:t>Путильщині</a:t>
            </a:r>
            <a:r>
              <a:rPr lang="uk-UA" dirty="0" smtClean="0"/>
              <a:t> (Буковина), депутат австрійського парламенту (1848р.). Керовані ним жителі 22 буковинських сіл захопили ліси й пасовиська, відмовилися від повинностей, вигнали чиновників і встановили самоуправління.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244" y="345178"/>
            <a:ext cx="4301756" cy="6032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Лук'ян Кобилиця | Перший Соціальн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232" y="404761"/>
            <a:ext cx="2041360" cy="1897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озробки уроків до курсу &quot;Визначні постатті України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5232" y="2710048"/>
            <a:ext cx="2041360" cy="27942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8823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582" y="-9185"/>
            <a:ext cx="9601200" cy="14859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Родина…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6582" y="576733"/>
            <a:ext cx="11693236" cy="17999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Народився</a:t>
            </a:r>
            <a:r>
              <a:rPr lang="ru-RU" dirty="0"/>
              <a:t> 1812 року в </a:t>
            </a:r>
            <a:r>
              <a:rPr lang="ru-RU" dirty="0" err="1"/>
              <a:t>селянській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 на </a:t>
            </a:r>
            <a:r>
              <a:rPr lang="ru-RU" dirty="0" err="1"/>
              <a:t>хуторі</a:t>
            </a:r>
            <a:r>
              <a:rPr lang="ru-RU" dirty="0"/>
              <a:t> </a:t>
            </a:r>
            <a:r>
              <a:rPr lang="ru-RU" dirty="0" err="1"/>
              <a:t>Красний</a:t>
            </a:r>
            <a:r>
              <a:rPr lang="ru-RU" dirty="0"/>
              <a:t> </a:t>
            </a:r>
            <a:r>
              <a:rPr lang="ru-RU" dirty="0" err="1"/>
              <a:t>Діл</a:t>
            </a:r>
            <a:r>
              <a:rPr lang="ru-RU" dirty="0"/>
              <a:t>, село </a:t>
            </a:r>
            <a:r>
              <a:rPr lang="ru-RU" dirty="0" err="1"/>
              <a:t>Сергії</a:t>
            </a:r>
            <a:r>
              <a:rPr lang="ru-RU" dirty="0"/>
              <a:t> </a:t>
            </a:r>
            <a:r>
              <a:rPr lang="ru-RU" dirty="0" err="1"/>
              <a:t>Буковинський</a:t>
            </a:r>
            <a:r>
              <a:rPr lang="ru-RU" dirty="0"/>
              <a:t> округ </a:t>
            </a:r>
            <a:r>
              <a:rPr lang="ru-RU" dirty="0" err="1"/>
              <a:t>Королівство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/>
              <a:t> і </a:t>
            </a:r>
            <a:r>
              <a:rPr lang="ru-RU" dirty="0" err="1"/>
              <a:t>Володимирії</a:t>
            </a:r>
            <a:r>
              <a:rPr lang="ru-RU" dirty="0"/>
              <a:t> </a:t>
            </a:r>
            <a:r>
              <a:rPr lang="ru-RU" dirty="0" err="1"/>
              <a:t>Австрійська</a:t>
            </a:r>
            <a:r>
              <a:rPr lang="ru-RU" dirty="0"/>
              <a:t> </a:t>
            </a:r>
            <a:r>
              <a:rPr lang="ru-RU" dirty="0" err="1" smtClean="0"/>
              <a:t>імперія</a:t>
            </a:r>
            <a:r>
              <a:rPr lang="ru-RU" dirty="0" smtClean="0"/>
              <a:t>. </a:t>
            </a:r>
            <a:r>
              <a:rPr lang="ru-RU" dirty="0" err="1"/>
              <a:t>Тривалий</a:t>
            </a:r>
            <a:r>
              <a:rPr lang="ru-RU" dirty="0"/>
              <a:t> час мешкав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обійсті</a:t>
            </a:r>
            <a:r>
              <a:rPr lang="ru-RU" dirty="0"/>
              <a:t> в </a:t>
            </a:r>
            <a:r>
              <a:rPr lang="ru-RU" dirty="0" err="1"/>
              <a:t>селі</a:t>
            </a:r>
            <a:r>
              <a:rPr lang="ru-RU" dirty="0"/>
              <a:t> Плоска, </a:t>
            </a:r>
            <a:r>
              <a:rPr lang="ru-RU" dirty="0" err="1"/>
              <a:t>розташованому</a:t>
            </a:r>
            <a:r>
              <a:rPr lang="ru-RU" dirty="0"/>
              <a:t> </a:t>
            </a:r>
            <a:r>
              <a:rPr lang="ru-RU" dirty="0" err="1"/>
              <a:t>неподалік</a:t>
            </a:r>
            <a:r>
              <a:rPr lang="ru-RU" dirty="0"/>
              <a:t> </a:t>
            </a:r>
            <a:r>
              <a:rPr lang="ru-RU" dirty="0" err="1"/>
              <a:t>Путили</a:t>
            </a:r>
            <a:r>
              <a:rPr lang="ru-RU" dirty="0"/>
              <a:t>. Дружина </a:t>
            </a:r>
            <a:r>
              <a:rPr lang="ru-RU" dirty="0" err="1"/>
              <a:t>Кобилиці</a:t>
            </a:r>
            <a:r>
              <a:rPr lang="ru-RU" dirty="0"/>
              <a:t>, гуцулка з </a:t>
            </a:r>
            <a:r>
              <a:rPr lang="ru-RU" dirty="0" err="1"/>
              <a:t>відомого</a:t>
            </a:r>
            <a:r>
              <a:rPr lang="ru-RU" dirty="0"/>
              <a:t> у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часи</a:t>
            </a:r>
            <a:r>
              <a:rPr lang="ru-RU" dirty="0"/>
              <a:t> на </a:t>
            </a:r>
            <a:r>
              <a:rPr lang="ru-RU" dirty="0" err="1"/>
              <a:t>Буковині</a:t>
            </a:r>
            <a:r>
              <a:rPr lang="ru-RU" dirty="0"/>
              <a:t> роду </a:t>
            </a:r>
            <a:r>
              <a:rPr lang="ru-RU" dirty="0" err="1"/>
              <a:t>Єрошок</a:t>
            </a:r>
            <a:r>
              <a:rPr lang="ru-RU" dirty="0"/>
              <a:t>, </a:t>
            </a:r>
            <a:r>
              <a:rPr lang="ru-RU" dirty="0" err="1"/>
              <a:t>замолоду</a:t>
            </a:r>
            <a:r>
              <a:rPr lang="ru-RU" dirty="0"/>
              <a:t> </a:t>
            </a:r>
            <a:r>
              <a:rPr lang="ru-RU" dirty="0" err="1"/>
              <a:t>вважалася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красунею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1843 р. в них </a:t>
            </a:r>
            <a:r>
              <a:rPr lang="ru-RU" dirty="0" err="1"/>
              <a:t>було</a:t>
            </a:r>
            <a:r>
              <a:rPr lang="ru-RU" dirty="0"/>
              <a:t> шестеро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документи</a:t>
            </a:r>
            <a:r>
              <a:rPr lang="ru-RU" dirty="0"/>
              <a:t>, </a:t>
            </a:r>
            <a:r>
              <a:rPr lang="ru-RU" dirty="0" err="1"/>
              <a:t>ані</a:t>
            </a:r>
            <a:r>
              <a:rPr lang="ru-RU" dirty="0"/>
              <a:t> </a:t>
            </a:r>
            <a:r>
              <a:rPr lang="ru-RU" dirty="0" err="1"/>
              <a:t>усні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не </a:t>
            </a:r>
            <a:r>
              <a:rPr lang="ru-RU" dirty="0" err="1"/>
              <a:t>згадують</a:t>
            </a:r>
            <a:r>
              <a:rPr lang="ru-RU" dirty="0"/>
              <a:t> про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подальшу</a:t>
            </a:r>
            <a:r>
              <a:rPr lang="ru-RU" dirty="0"/>
              <a:t> долю. За </a:t>
            </a:r>
            <a:r>
              <a:rPr lang="ru-RU" dirty="0" err="1"/>
              <a:t>деякими</a:t>
            </a:r>
            <a:r>
              <a:rPr lang="ru-RU" dirty="0"/>
              <a:t> </a:t>
            </a:r>
            <a:r>
              <a:rPr lang="ru-RU" dirty="0" err="1"/>
              <a:t>свідченнями</a:t>
            </a:r>
            <a:r>
              <a:rPr lang="ru-RU" dirty="0"/>
              <a:t>,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заможним</a:t>
            </a:r>
            <a:r>
              <a:rPr lang="ru-RU" dirty="0"/>
              <a:t> господарем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Музей-садиба Лук'яна Кобилиці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8" y="2455134"/>
            <a:ext cx="4731331" cy="314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heritage-ua-ro.org/objects-img/CV430/IMG_17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125" y="4695277"/>
            <a:ext cx="3015137" cy="2072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eritage-ua-ro.org/objects-img/CV430/IMG_17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8687" y="2013539"/>
            <a:ext cx="2932010" cy="2015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heritage-ua-ro.org/objects-img/CV430/IMG_17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2112" y="2101713"/>
            <a:ext cx="3295866" cy="22659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19015" y="3981385"/>
            <a:ext cx="4291935" cy="278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18878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2904" y="21110"/>
            <a:ext cx="9601200" cy="14859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Громадська діяльність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6" y="629392"/>
            <a:ext cx="11584379" cy="347947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Вже</a:t>
            </a:r>
            <a:r>
              <a:rPr lang="ru-RU" dirty="0"/>
              <a:t> 1838 року </a:t>
            </a:r>
            <a:r>
              <a:rPr lang="ru-RU" dirty="0" err="1"/>
              <a:t>Лук'ян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(26-річний молодик)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лідером</a:t>
            </a:r>
            <a:r>
              <a:rPr lang="ru-RU" dirty="0"/>
              <a:t> </a:t>
            </a:r>
            <a:r>
              <a:rPr lang="ru-RU" dirty="0" err="1"/>
              <a:t>буковинських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того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виступив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селян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румунських</a:t>
            </a:r>
            <a:r>
              <a:rPr lang="ru-RU" dirty="0"/>
              <a:t> бояр </a:t>
            </a:r>
            <a:r>
              <a:rPr lang="ru-RU" dirty="0" err="1"/>
              <a:t>Флондорів</a:t>
            </a:r>
            <a:r>
              <a:rPr lang="ru-RU" dirty="0"/>
              <a:t>, подавши до </a:t>
            </a:r>
            <a:r>
              <a:rPr lang="ru-RU" dirty="0" err="1"/>
              <a:t>окружної</a:t>
            </a:r>
            <a:r>
              <a:rPr lang="ru-RU" dirty="0"/>
              <a:t> </a:t>
            </a:r>
            <a:r>
              <a:rPr lang="ru-RU" dirty="0" err="1"/>
              <a:t>управи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скарг</a:t>
            </a:r>
            <a:r>
              <a:rPr lang="ru-RU" dirty="0"/>
              <a:t> та </a:t>
            </a:r>
            <a:r>
              <a:rPr lang="ru-RU" dirty="0" err="1"/>
              <a:t>петицій</a:t>
            </a:r>
            <a:r>
              <a:rPr lang="ru-RU" dirty="0"/>
              <a:t>.</a:t>
            </a:r>
          </a:p>
          <a:p>
            <a:r>
              <a:rPr lang="ru-RU" dirty="0"/>
              <a:t>1839 року </a:t>
            </a:r>
            <a:r>
              <a:rPr lang="ru-RU" dirty="0" err="1"/>
              <a:t>селяни</a:t>
            </a:r>
            <a:r>
              <a:rPr lang="ru-RU" dirty="0"/>
              <a:t> </a:t>
            </a:r>
            <a:r>
              <a:rPr lang="ru-RU" dirty="0" err="1"/>
              <a:t>обирають</a:t>
            </a:r>
            <a:r>
              <a:rPr lang="ru-RU" dirty="0"/>
              <a:t> </a:t>
            </a:r>
            <a:r>
              <a:rPr lang="ru-RU" dirty="0" err="1"/>
              <a:t>Кобилицю</a:t>
            </a:r>
            <a:r>
              <a:rPr lang="ru-RU" dirty="0"/>
              <a:t> так </a:t>
            </a:r>
            <a:r>
              <a:rPr lang="ru-RU" dirty="0" err="1"/>
              <a:t>званим</a:t>
            </a:r>
            <a:r>
              <a:rPr lang="ru-RU" dirty="0"/>
              <a:t> «</a:t>
            </a:r>
            <a:r>
              <a:rPr lang="ru-RU" dirty="0" err="1"/>
              <a:t>громадським</a:t>
            </a:r>
            <a:r>
              <a:rPr lang="ru-RU" dirty="0"/>
              <a:t> депутатом» («</a:t>
            </a:r>
            <a:r>
              <a:rPr lang="ru-RU" dirty="0" err="1"/>
              <a:t>пленіпотентом</a:t>
            </a:r>
            <a:r>
              <a:rPr lang="ru-RU" dirty="0"/>
              <a:t>», «</a:t>
            </a:r>
            <a:r>
              <a:rPr lang="ru-RU" dirty="0" err="1"/>
              <a:t>уповноваженим</a:t>
            </a:r>
            <a:r>
              <a:rPr lang="ru-RU" dirty="0"/>
              <a:t>»), </a:t>
            </a:r>
            <a:r>
              <a:rPr lang="ru-RU" dirty="0" err="1"/>
              <a:t>який</a:t>
            </a:r>
            <a:r>
              <a:rPr lang="ru-RU" dirty="0"/>
              <a:t> повинен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обстоювати</a:t>
            </a:r>
            <a:r>
              <a:rPr lang="ru-RU" dirty="0"/>
              <a:t> </a:t>
            </a:r>
            <a:r>
              <a:rPr lang="ru-RU" dirty="0" err="1"/>
              <a:t>соціальні</a:t>
            </a:r>
            <a:r>
              <a:rPr lang="ru-RU" dirty="0"/>
              <a:t>, </a:t>
            </a:r>
            <a:r>
              <a:rPr lang="ru-RU" dirty="0" err="1"/>
              <a:t>економічні</a:t>
            </a:r>
            <a:r>
              <a:rPr lang="ru-RU" dirty="0"/>
              <a:t> та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інтереси</a:t>
            </a:r>
            <a:r>
              <a:rPr lang="ru-RU" dirty="0"/>
              <a:t> селян,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сільські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суперечок</a:t>
            </a:r>
            <a:r>
              <a:rPr lang="ru-RU" dirty="0"/>
              <a:t> з панами,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скарги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Кожна</a:t>
            </a:r>
            <a:r>
              <a:rPr lang="ru-RU" dirty="0"/>
              <a:t> громада (село) обирала по два таких </a:t>
            </a:r>
            <a:r>
              <a:rPr lang="ru-RU" dirty="0" err="1"/>
              <a:t>депутати</a:t>
            </a:r>
            <a:r>
              <a:rPr lang="ru-RU" dirty="0"/>
              <a:t>. </a:t>
            </a:r>
            <a:r>
              <a:rPr lang="ru-RU" dirty="0" err="1"/>
              <a:t>Уповноважений</a:t>
            </a:r>
            <a:r>
              <a:rPr lang="ru-RU" dirty="0"/>
              <a:t> </a:t>
            </a:r>
            <a:r>
              <a:rPr lang="ru-RU" dirty="0" err="1"/>
              <a:t>представник</a:t>
            </a:r>
            <a:r>
              <a:rPr lang="ru-RU" dirty="0"/>
              <a:t> </a:t>
            </a:r>
            <a:r>
              <a:rPr lang="ru-RU" dirty="0" err="1"/>
              <a:t>гуцулів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завзято </a:t>
            </a:r>
            <a:r>
              <a:rPr lang="ru-RU" dirty="0" err="1"/>
              <a:t>взявся</a:t>
            </a:r>
            <a:r>
              <a:rPr lang="ru-RU" dirty="0"/>
              <a:t> за справу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селян </a:t>
            </a:r>
            <a:r>
              <a:rPr lang="ru-RU" dirty="0" err="1"/>
              <a:t>Буковини</a:t>
            </a:r>
            <a:r>
              <a:rPr lang="ru-RU" dirty="0"/>
              <a:t>. </a:t>
            </a:r>
            <a:r>
              <a:rPr lang="ru-RU" dirty="0" err="1"/>
              <a:t>Буковинська</a:t>
            </a:r>
            <a:r>
              <a:rPr lang="ru-RU" dirty="0"/>
              <a:t> </a:t>
            </a:r>
            <a:r>
              <a:rPr lang="ru-RU" dirty="0" err="1"/>
              <a:t>крайова</a:t>
            </a:r>
            <a:r>
              <a:rPr lang="ru-RU" dirty="0"/>
              <a:t> управа, </a:t>
            </a:r>
            <a:r>
              <a:rPr lang="ru-RU" dirty="0" err="1"/>
              <a:t>галицька</a:t>
            </a:r>
            <a:r>
              <a:rPr lang="ru-RU" dirty="0"/>
              <a:t> </a:t>
            </a:r>
            <a:r>
              <a:rPr lang="ru-RU" dirty="0" err="1"/>
              <a:t>крайова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 та </a:t>
            </a:r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у </a:t>
            </a:r>
            <a:r>
              <a:rPr lang="ru-RU" dirty="0" err="1"/>
              <a:t>Відні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завалені</a:t>
            </a:r>
            <a:r>
              <a:rPr lang="ru-RU" dirty="0"/>
              <a:t> </a:t>
            </a:r>
            <a:r>
              <a:rPr lang="ru-RU" dirty="0" err="1"/>
              <a:t>петиціями</a:t>
            </a:r>
            <a:r>
              <a:rPr lang="ru-RU" dirty="0"/>
              <a:t> і </a:t>
            </a:r>
            <a:r>
              <a:rPr lang="ru-RU" dirty="0" err="1"/>
              <a:t>скаргами</a:t>
            </a:r>
            <a:r>
              <a:rPr lang="ru-RU" dirty="0"/>
              <a:t> </a:t>
            </a:r>
            <a:r>
              <a:rPr lang="ru-RU" dirty="0" err="1"/>
              <a:t>Лук'яна</a:t>
            </a:r>
            <a:r>
              <a:rPr lang="ru-RU" dirty="0"/>
              <a:t> </a:t>
            </a:r>
            <a:r>
              <a:rPr lang="ru-RU" dirty="0" err="1"/>
              <a:t>Кобилиці</a:t>
            </a:r>
            <a:r>
              <a:rPr lang="ru-RU" dirty="0"/>
              <a:t> та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соратників</a:t>
            </a:r>
            <a:r>
              <a:rPr lang="ru-RU" dirty="0"/>
              <a:t> на </a:t>
            </a:r>
            <a:r>
              <a:rPr lang="ru-RU" dirty="0" err="1"/>
              <a:t>дідичів</a:t>
            </a:r>
            <a:r>
              <a:rPr lang="ru-RU" dirty="0"/>
              <a:t> </a:t>
            </a:r>
            <a:r>
              <a:rPr lang="ru-RU" dirty="0" err="1"/>
              <a:t>Флондорів</a:t>
            </a:r>
            <a:r>
              <a:rPr lang="ru-RU" dirty="0"/>
              <a:t> та </a:t>
            </a:r>
            <a:r>
              <a:rPr lang="ru-RU" dirty="0" err="1"/>
              <a:t>Джурдуванів</a:t>
            </a:r>
            <a:r>
              <a:rPr lang="ru-RU" dirty="0"/>
              <a:t>.</a:t>
            </a:r>
          </a:p>
          <a:p>
            <a:r>
              <a:rPr lang="ru-RU" dirty="0" err="1" smtClean="0"/>
              <a:t>Очікуваних</a:t>
            </a:r>
            <a:r>
              <a:rPr lang="ru-RU" dirty="0" smtClean="0"/>
              <a:t> </a:t>
            </a:r>
            <a:r>
              <a:rPr lang="ru-RU" dirty="0" err="1"/>
              <a:t>результатів</a:t>
            </a:r>
            <a:r>
              <a:rPr lang="ru-RU" dirty="0"/>
              <a:t> все </a:t>
            </a:r>
            <a:r>
              <a:rPr lang="ru-RU" dirty="0" err="1"/>
              <a:t>це</a:t>
            </a:r>
            <a:r>
              <a:rPr lang="ru-RU" dirty="0"/>
              <a:t> не дало.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піднятих</a:t>
            </a:r>
            <a:r>
              <a:rPr lang="ru-RU" dirty="0"/>
              <a:t> проблем,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серпні</a:t>
            </a:r>
            <a:r>
              <a:rPr lang="ru-RU" dirty="0"/>
              <a:t> 1840 року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окружної</a:t>
            </a:r>
            <a:r>
              <a:rPr lang="ru-RU" dirty="0"/>
              <a:t> </a:t>
            </a:r>
            <a:r>
              <a:rPr lang="ru-RU" dirty="0" err="1"/>
              <a:t>управи</a:t>
            </a:r>
            <a:r>
              <a:rPr lang="ru-RU" dirty="0"/>
              <a:t> </a:t>
            </a:r>
            <a:r>
              <a:rPr lang="ru-RU" dirty="0" err="1"/>
              <a:t>Кобилицю</a:t>
            </a:r>
            <a:r>
              <a:rPr lang="ru-RU" dirty="0"/>
              <a:t> разом з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представниками</a:t>
            </a:r>
            <a:r>
              <a:rPr lang="ru-RU" dirty="0"/>
              <a:t> </a:t>
            </a:r>
            <a:r>
              <a:rPr lang="ru-RU" dirty="0" err="1"/>
              <a:t>позбавляють</a:t>
            </a:r>
            <a:r>
              <a:rPr lang="ru-RU" dirty="0"/>
              <a:t> права </a:t>
            </a:r>
            <a:r>
              <a:rPr lang="ru-RU" dirty="0" err="1"/>
              <a:t>подавати</a:t>
            </a:r>
            <a:r>
              <a:rPr lang="ru-RU" dirty="0"/>
              <a:t> </a:t>
            </a:r>
            <a:r>
              <a:rPr lang="ru-RU" dirty="0" err="1"/>
              <a:t>скарги</a:t>
            </a:r>
            <a:r>
              <a:rPr lang="ru-RU" dirty="0"/>
              <a:t> та </a:t>
            </a:r>
            <a:r>
              <a:rPr lang="ru-RU" dirty="0" err="1"/>
              <a:t>звертатись</a:t>
            </a:r>
            <a:r>
              <a:rPr lang="ru-RU" dirty="0"/>
              <a:t> у </a:t>
            </a:r>
            <a:r>
              <a:rPr lang="ru-RU" dirty="0" err="1"/>
              <a:t>владні</a:t>
            </a:r>
            <a:r>
              <a:rPr lang="ru-RU" dirty="0"/>
              <a:t> </a:t>
            </a:r>
            <a:r>
              <a:rPr lang="ru-RU" dirty="0" err="1"/>
              <a:t>інстанції</a:t>
            </a:r>
            <a:r>
              <a:rPr lang="ru-RU" dirty="0"/>
              <a:t>.</a:t>
            </a:r>
          </a:p>
        </p:txBody>
      </p:sp>
      <p:pic>
        <p:nvPicPr>
          <p:cNvPr id="5122" name="Picture 2" descr="Кобилиця Лук'ян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89919" y="3733219"/>
            <a:ext cx="2001634" cy="3012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24 жовтня – день пам'яті Лук'яна Кобилиці | Рідна Хмельниччи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9989" y="3892677"/>
            <a:ext cx="2943885" cy="26884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ам'ятки Україн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19057" y="3654960"/>
            <a:ext cx="2359580" cy="30907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17424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06" y="0"/>
            <a:ext cx="7392390" cy="6858000"/>
          </a:xfrm>
        </p:spPr>
        <p:txBody>
          <a:bodyPr>
            <a:normAutofit/>
          </a:bodyPr>
          <a:lstStyle/>
          <a:p>
            <a:r>
              <a:rPr lang="ru-RU" dirty="0" err="1"/>
              <a:t>Переконавшись</a:t>
            </a:r>
            <a:r>
              <a:rPr lang="ru-RU" dirty="0"/>
              <a:t> у </a:t>
            </a:r>
            <a:r>
              <a:rPr lang="ru-RU" dirty="0" err="1"/>
              <a:t>безперспективності</a:t>
            </a:r>
            <a:r>
              <a:rPr lang="ru-RU" dirty="0"/>
              <a:t> </a:t>
            </a:r>
            <a:r>
              <a:rPr lang="ru-RU" dirty="0" err="1"/>
              <a:t>звернень</a:t>
            </a:r>
            <a:r>
              <a:rPr lang="ru-RU" dirty="0"/>
              <a:t> до </a:t>
            </a:r>
            <a:r>
              <a:rPr lang="ru-RU" dirty="0" err="1"/>
              <a:t>урядових</a:t>
            </a:r>
            <a:r>
              <a:rPr lang="ru-RU" dirty="0"/>
              <a:t>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Лук'ян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очолює</a:t>
            </a:r>
            <a:r>
              <a:rPr lang="ru-RU" dirty="0"/>
              <a:t> </a:t>
            </a:r>
            <a:r>
              <a:rPr lang="ru-RU" dirty="0" err="1"/>
              <a:t>організований</a:t>
            </a:r>
            <a:r>
              <a:rPr lang="ru-RU" dirty="0"/>
              <a:t> </a:t>
            </a:r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спротив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поступово</a:t>
            </a:r>
            <a:r>
              <a:rPr lang="ru-RU" dirty="0"/>
              <a:t> </a:t>
            </a:r>
            <a:r>
              <a:rPr lang="ru-RU" dirty="0" err="1"/>
              <a:t>переріс</a:t>
            </a:r>
            <a:r>
              <a:rPr lang="ru-RU" dirty="0"/>
              <a:t> у </a:t>
            </a:r>
            <a:r>
              <a:rPr lang="ru-RU" dirty="0" err="1"/>
              <a:t>справжній</a:t>
            </a:r>
            <a:r>
              <a:rPr lang="ru-RU" dirty="0"/>
              <a:t> бунт. Для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приборкання</a:t>
            </a:r>
            <a:r>
              <a:rPr lang="ru-RU" dirty="0"/>
              <a:t> в </a:t>
            </a:r>
            <a:r>
              <a:rPr lang="ru-RU" dirty="0" err="1"/>
              <a:t>березні</a:t>
            </a:r>
            <a:r>
              <a:rPr lang="ru-RU" dirty="0"/>
              <a:t> 1844 року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використані</a:t>
            </a:r>
            <a:r>
              <a:rPr lang="ru-RU" dirty="0"/>
              <a:t> </a:t>
            </a:r>
            <a:r>
              <a:rPr lang="ru-RU" dirty="0" err="1"/>
              <a:t>урядові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 —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роти</a:t>
            </a:r>
            <a:r>
              <a:rPr lang="ru-RU" dirty="0"/>
              <a:t> </a:t>
            </a:r>
            <a:r>
              <a:rPr lang="ru-RU" dirty="0" err="1"/>
              <a:t>солдатів</a:t>
            </a:r>
            <a:r>
              <a:rPr lang="ru-RU" dirty="0"/>
              <a:t>, загони </a:t>
            </a:r>
            <a:r>
              <a:rPr lang="ru-RU" dirty="0" err="1"/>
              <a:t>гірських</a:t>
            </a:r>
            <a:r>
              <a:rPr lang="ru-RU" dirty="0"/>
              <a:t> </a:t>
            </a:r>
            <a:r>
              <a:rPr lang="ru-RU" dirty="0" err="1"/>
              <a:t>стрільців</a:t>
            </a:r>
            <a:r>
              <a:rPr lang="ru-RU" dirty="0"/>
              <a:t> та </a:t>
            </a:r>
            <a:r>
              <a:rPr lang="ru-RU" dirty="0" err="1"/>
              <a:t>панської</a:t>
            </a:r>
            <a:r>
              <a:rPr lang="ru-RU" dirty="0"/>
              <a:t> </a:t>
            </a:r>
            <a:r>
              <a:rPr lang="ru-RU" dirty="0" err="1"/>
              <a:t>челяді</a:t>
            </a:r>
            <a:r>
              <a:rPr lang="ru-RU" dirty="0"/>
              <a:t>.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покарання</a:t>
            </a:r>
            <a:r>
              <a:rPr lang="ru-RU" dirty="0"/>
              <a:t> </a:t>
            </a:r>
            <a:r>
              <a:rPr lang="ru-RU" dirty="0" err="1"/>
              <a:t>зазнали</a:t>
            </a:r>
            <a:r>
              <a:rPr lang="ru-RU" dirty="0"/>
              <a:t> 238 селян, кожного десятого (в тому </a:t>
            </a:r>
            <a:r>
              <a:rPr lang="ru-RU" dirty="0" err="1"/>
              <a:t>числі</a:t>
            </a:r>
            <a:r>
              <a:rPr lang="ru-RU" dirty="0"/>
              <a:t> й </a:t>
            </a:r>
            <a:r>
              <a:rPr lang="ru-RU" dirty="0" err="1"/>
              <a:t>Кобилицю</a:t>
            </a:r>
            <a:r>
              <a:rPr lang="ru-RU" dirty="0"/>
              <a:t>)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заарештовано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Діловод</a:t>
            </a:r>
            <a:r>
              <a:rPr lang="ru-RU" dirty="0"/>
              <a:t> </a:t>
            </a:r>
            <a:r>
              <a:rPr lang="ru-RU" dirty="0" err="1"/>
              <a:t>слідчої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</a:t>
            </a:r>
            <a:r>
              <a:rPr lang="ru-RU" dirty="0" err="1"/>
              <a:t>Каетан</a:t>
            </a:r>
            <a:r>
              <a:rPr lang="ru-RU" dirty="0"/>
              <a:t> </a:t>
            </a:r>
            <a:r>
              <a:rPr lang="ru-RU" dirty="0" err="1"/>
              <a:t>Пірошка</a:t>
            </a:r>
            <a:r>
              <a:rPr lang="ru-RU" dirty="0"/>
              <a:t>, </a:t>
            </a:r>
            <a:r>
              <a:rPr lang="ru-RU" dirty="0" err="1"/>
              <a:t>згадуючи</a:t>
            </a:r>
            <a:r>
              <a:rPr lang="ru-RU" dirty="0"/>
              <a:t> </a:t>
            </a:r>
            <a:r>
              <a:rPr lang="ru-RU" dirty="0" err="1"/>
              <a:t>згодом</a:t>
            </a:r>
            <a:r>
              <a:rPr lang="ru-RU" dirty="0"/>
              <a:t> про допит </a:t>
            </a:r>
            <a:r>
              <a:rPr lang="ru-RU" dirty="0" err="1"/>
              <a:t>Кобилиці</a:t>
            </a:r>
            <a:r>
              <a:rPr lang="ru-RU" dirty="0"/>
              <a:t>, </a:t>
            </a:r>
            <a:r>
              <a:rPr lang="ru-RU" dirty="0" err="1"/>
              <a:t>зазначав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   «</a:t>
            </a:r>
            <a:r>
              <a:rPr lang="ru-RU" dirty="0"/>
              <a:t>	...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чоловік</a:t>
            </a:r>
            <a:r>
              <a:rPr lang="ru-RU" dirty="0"/>
              <a:t> з </a:t>
            </a:r>
            <a:r>
              <a:rPr lang="ru-RU" dirty="0" err="1"/>
              <a:t>інтелігентним</a:t>
            </a:r>
            <a:r>
              <a:rPr lang="ru-RU" dirty="0"/>
              <a:t> </a:t>
            </a:r>
            <a:r>
              <a:rPr lang="ru-RU" dirty="0" err="1"/>
              <a:t>виразом</a:t>
            </a:r>
            <a:r>
              <a:rPr lang="ru-RU" dirty="0"/>
              <a:t> </a:t>
            </a:r>
            <a:r>
              <a:rPr lang="ru-RU" dirty="0" err="1"/>
              <a:t>лиця</a:t>
            </a:r>
            <a:r>
              <a:rPr lang="ru-RU" dirty="0"/>
              <a:t>... </a:t>
            </a:r>
            <a:r>
              <a:rPr lang="ru-RU" dirty="0" err="1"/>
              <a:t>Великі</a:t>
            </a:r>
            <a:r>
              <a:rPr lang="ru-RU" dirty="0"/>
              <a:t>, </a:t>
            </a:r>
            <a:r>
              <a:rPr lang="ru-RU" dirty="0" err="1"/>
              <a:t>чорні</a:t>
            </a:r>
            <a:r>
              <a:rPr lang="ru-RU" dirty="0"/>
              <a:t>, </a:t>
            </a:r>
            <a:r>
              <a:rPr lang="ru-RU" dirty="0" err="1"/>
              <a:t>бистрі</a:t>
            </a:r>
            <a:r>
              <a:rPr lang="ru-RU" dirty="0"/>
              <a:t> </a:t>
            </a:r>
            <a:r>
              <a:rPr lang="ru-RU" dirty="0" err="1"/>
              <a:t>очі</a:t>
            </a:r>
            <a:r>
              <a:rPr lang="ru-RU" dirty="0"/>
              <a:t>, </a:t>
            </a:r>
            <a:r>
              <a:rPr lang="ru-RU" dirty="0" err="1"/>
              <a:t>орлиний</a:t>
            </a:r>
            <a:r>
              <a:rPr lang="ru-RU" dirty="0"/>
              <a:t> </a:t>
            </a:r>
            <a:r>
              <a:rPr lang="ru-RU" dirty="0" err="1"/>
              <a:t>гарний</a:t>
            </a:r>
            <a:r>
              <a:rPr lang="ru-RU" dirty="0"/>
              <a:t> </a:t>
            </a:r>
            <a:r>
              <a:rPr lang="ru-RU" dirty="0" err="1"/>
              <a:t>ніс</a:t>
            </a:r>
            <a:r>
              <a:rPr lang="ru-RU" dirty="0"/>
              <a:t>, </a:t>
            </a:r>
            <a:r>
              <a:rPr lang="ru-RU" dirty="0" err="1"/>
              <a:t>чорний</a:t>
            </a:r>
            <a:r>
              <a:rPr lang="ru-RU" dirty="0"/>
              <a:t> </a:t>
            </a:r>
            <a:r>
              <a:rPr lang="ru-RU" dirty="0" err="1"/>
              <a:t>вусок</a:t>
            </a:r>
            <a:r>
              <a:rPr lang="ru-RU" dirty="0"/>
              <a:t> і </a:t>
            </a:r>
            <a:r>
              <a:rPr lang="ru-RU" dirty="0" err="1"/>
              <a:t>чорна</a:t>
            </a:r>
            <a:r>
              <a:rPr lang="ru-RU" dirty="0"/>
              <a:t> </a:t>
            </a:r>
            <a:r>
              <a:rPr lang="ru-RU" dirty="0" err="1"/>
              <a:t>іспанська</a:t>
            </a:r>
            <a:r>
              <a:rPr lang="ru-RU" dirty="0"/>
              <a:t> </a:t>
            </a:r>
            <a:r>
              <a:rPr lang="ru-RU" dirty="0" err="1"/>
              <a:t>борідка</a:t>
            </a:r>
            <a:r>
              <a:rPr lang="ru-RU" dirty="0"/>
              <a:t> надавали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подобу</a:t>
            </a:r>
            <a:r>
              <a:rPr lang="ru-RU" dirty="0"/>
              <a:t> </a:t>
            </a:r>
            <a:r>
              <a:rPr lang="ru-RU" dirty="0" err="1"/>
              <a:t>іспанського</a:t>
            </a:r>
            <a:r>
              <a:rPr lang="ru-RU" dirty="0"/>
              <a:t> гранда.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відповідав</a:t>
            </a:r>
            <a:r>
              <a:rPr lang="ru-RU" dirty="0"/>
              <a:t> з великою </a:t>
            </a:r>
            <a:r>
              <a:rPr lang="ru-RU" dirty="0" err="1"/>
              <a:t>гідністю</a:t>
            </a:r>
            <a:r>
              <a:rPr lang="ru-RU" dirty="0"/>
              <a:t> і </a:t>
            </a:r>
            <a:r>
              <a:rPr lang="ru-RU" dirty="0" err="1"/>
              <a:t>наголошував</a:t>
            </a:r>
            <a:r>
              <a:rPr lang="ru-RU" dirty="0"/>
              <a:t> на те, </a:t>
            </a:r>
            <a:r>
              <a:rPr lang="ru-RU" dirty="0" err="1"/>
              <a:t>що</a:t>
            </a:r>
            <a:r>
              <a:rPr lang="ru-RU" dirty="0"/>
              <a:t> «</a:t>
            </a:r>
            <a:r>
              <a:rPr lang="ru-RU" dirty="0" err="1"/>
              <a:t>ліси</a:t>
            </a:r>
            <a:r>
              <a:rPr lang="ru-RU" dirty="0"/>
              <a:t> </a:t>
            </a:r>
            <a:r>
              <a:rPr lang="ru-RU" dirty="0" err="1"/>
              <a:t>наші</a:t>
            </a:r>
            <a:r>
              <a:rPr lang="ru-RU" dirty="0"/>
              <a:t>» і </a:t>
            </a:r>
            <a:r>
              <a:rPr lang="ru-RU" dirty="0" err="1"/>
              <a:t>що</a:t>
            </a:r>
            <a:r>
              <a:rPr lang="ru-RU" dirty="0"/>
              <a:t> з </a:t>
            </a:r>
            <a:r>
              <a:rPr lang="ru-RU" dirty="0" err="1"/>
              <a:t>гуцулів</a:t>
            </a:r>
            <a:r>
              <a:rPr lang="ru-RU" dirty="0"/>
              <a:t> </a:t>
            </a:r>
            <a:r>
              <a:rPr lang="ru-RU" dirty="0" err="1"/>
              <a:t>дідичі</a:t>
            </a:r>
            <a:r>
              <a:rPr lang="ru-RU" dirty="0"/>
              <a:t> </a:t>
            </a:r>
            <a:r>
              <a:rPr lang="ru-RU" dirty="0" err="1"/>
              <a:t>здирають</a:t>
            </a:r>
            <a:r>
              <a:rPr lang="ru-RU" dirty="0"/>
              <a:t> </a:t>
            </a:r>
            <a:r>
              <a:rPr lang="ru-RU" dirty="0" err="1"/>
              <a:t>неналежні</a:t>
            </a:r>
            <a:r>
              <a:rPr lang="ru-RU" dirty="0"/>
              <a:t> </a:t>
            </a:r>
            <a:r>
              <a:rPr lang="ru-RU" dirty="0" err="1"/>
              <a:t>данини</a:t>
            </a:r>
            <a:r>
              <a:rPr lang="ru-RU" dirty="0"/>
              <a:t>...	«</a:t>
            </a:r>
          </a:p>
          <a:p>
            <a:r>
              <a:rPr lang="ru-RU" dirty="0"/>
              <a:t>На початку 1844 року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битий</a:t>
            </a:r>
            <a:r>
              <a:rPr lang="ru-RU" dirty="0"/>
              <a:t> киями й </a:t>
            </a:r>
            <a:r>
              <a:rPr lang="ru-RU" dirty="0" err="1"/>
              <a:t>засуджений</a:t>
            </a:r>
            <a:r>
              <a:rPr lang="ru-RU" dirty="0"/>
              <a:t> до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місяців</a:t>
            </a:r>
            <a:r>
              <a:rPr lang="ru-RU" dirty="0"/>
              <a:t> </a:t>
            </a:r>
            <a:r>
              <a:rPr lang="ru-RU" dirty="0" err="1"/>
              <a:t>тюрми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1847 року </a:t>
            </a:r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ватажок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заарештований</a:t>
            </a:r>
            <a:r>
              <a:rPr lang="ru-RU" dirty="0"/>
              <a:t>, й до </a:t>
            </a:r>
            <a:r>
              <a:rPr lang="ru-RU" dirty="0" err="1"/>
              <a:t>травня</a:t>
            </a:r>
            <a:r>
              <a:rPr lang="ru-RU" dirty="0"/>
              <a:t> 1848 року </a:t>
            </a:r>
            <a:r>
              <a:rPr lang="ru-RU" dirty="0" err="1"/>
              <a:t>сидів</a:t>
            </a:r>
            <a:r>
              <a:rPr lang="ru-RU" dirty="0"/>
              <a:t> у </a:t>
            </a:r>
            <a:r>
              <a:rPr lang="ru-RU" dirty="0" err="1"/>
              <a:t>в'язниці</a:t>
            </a:r>
            <a:r>
              <a:rPr lang="ru-RU" dirty="0"/>
              <a:t> в </a:t>
            </a:r>
            <a:r>
              <a:rPr lang="ru-RU" dirty="0" err="1"/>
              <a:t>Чернівцях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6947" y="448315"/>
            <a:ext cx="3348887" cy="5961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17331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5969" y="0"/>
            <a:ext cx="9601200" cy="14859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Політична діяльність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06738" y="231569"/>
            <a:ext cx="5682343" cy="6258296"/>
          </a:xfrm>
        </p:spPr>
        <p:txBody>
          <a:bodyPr>
            <a:noAutofit/>
          </a:bodyPr>
          <a:lstStyle/>
          <a:p>
            <a:r>
              <a:rPr lang="ru-RU" sz="2400" dirty="0" err="1"/>
              <a:t>Всі</a:t>
            </a:r>
            <a:r>
              <a:rPr lang="ru-RU" sz="2400" dirty="0"/>
              <a:t> </a:t>
            </a:r>
            <a:r>
              <a:rPr lang="ru-RU" sz="2400" dirty="0" err="1"/>
              <a:t>ці</a:t>
            </a:r>
            <a:r>
              <a:rPr lang="ru-RU" sz="2400" dirty="0"/>
              <a:t> </a:t>
            </a:r>
            <a:r>
              <a:rPr lang="ru-RU" sz="2400" dirty="0" err="1"/>
              <a:t>страждання</a:t>
            </a:r>
            <a:r>
              <a:rPr lang="ru-RU" sz="2400" dirty="0"/>
              <a:t> за </a:t>
            </a:r>
            <a:r>
              <a:rPr lang="ru-RU" sz="2400" dirty="0" err="1"/>
              <a:t>спробу</a:t>
            </a:r>
            <a:r>
              <a:rPr lang="ru-RU" sz="2400" dirty="0"/>
              <a:t> </a:t>
            </a:r>
            <a:r>
              <a:rPr lang="ru-RU" sz="2400" dirty="0" err="1"/>
              <a:t>захистити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 селян </a:t>
            </a:r>
            <a:r>
              <a:rPr lang="ru-RU" sz="2400" dirty="0" err="1"/>
              <a:t>зробило</a:t>
            </a:r>
            <a:r>
              <a:rPr lang="ru-RU" sz="2400" dirty="0"/>
              <a:t> </a:t>
            </a:r>
            <a:r>
              <a:rPr lang="ru-RU" sz="2400" dirty="0" err="1"/>
              <a:t>Лук'яна</a:t>
            </a:r>
            <a:r>
              <a:rPr lang="ru-RU" sz="2400" dirty="0"/>
              <a:t> в очах </a:t>
            </a:r>
            <a:r>
              <a:rPr lang="ru-RU" sz="2400" dirty="0" err="1"/>
              <a:t>горян</a:t>
            </a:r>
            <a:r>
              <a:rPr lang="ru-RU" sz="2400" dirty="0"/>
              <a:t> </a:t>
            </a:r>
            <a:r>
              <a:rPr lang="ru-RU" sz="2400" dirty="0" err="1"/>
              <a:t>народним</a:t>
            </a:r>
            <a:r>
              <a:rPr lang="ru-RU" sz="2400" dirty="0"/>
              <a:t> </a:t>
            </a:r>
            <a:r>
              <a:rPr lang="ru-RU" sz="2400" dirty="0" err="1"/>
              <a:t>героєм</a:t>
            </a:r>
            <a:r>
              <a:rPr lang="ru-RU" sz="2400" dirty="0"/>
              <a:t>, </a:t>
            </a:r>
            <a:r>
              <a:rPr lang="ru-RU" sz="2400" dirty="0" err="1"/>
              <a:t>непохитним</a:t>
            </a:r>
            <a:r>
              <a:rPr lang="ru-RU" sz="2400" dirty="0"/>
              <a:t> </a:t>
            </a:r>
            <a:r>
              <a:rPr lang="ru-RU" sz="2400" dirty="0" err="1"/>
              <a:t>борцем</a:t>
            </a:r>
            <a:r>
              <a:rPr lang="ru-RU" sz="2400" dirty="0"/>
              <a:t> за правду.</a:t>
            </a:r>
          </a:p>
          <a:p>
            <a:r>
              <a:rPr lang="ru-RU" sz="2400" dirty="0"/>
              <a:t>У 1848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Кобилиця</a:t>
            </a:r>
            <a:r>
              <a:rPr lang="ru-RU" sz="2400" dirty="0"/>
              <a:t> </a:t>
            </a:r>
            <a:r>
              <a:rPr lang="ru-RU" sz="2400" dirty="0" err="1"/>
              <a:t>всупереч</a:t>
            </a:r>
            <a:r>
              <a:rPr lang="ru-RU" sz="2400" dirty="0"/>
              <a:t> </a:t>
            </a:r>
            <a:r>
              <a:rPr lang="ru-RU" sz="2400" dirty="0" err="1"/>
              <a:t>волі</a:t>
            </a:r>
            <a:r>
              <a:rPr lang="ru-RU" sz="2400" dirty="0"/>
              <a:t> </a:t>
            </a:r>
            <a:r>
              <a:rPr lang="ru-RU" sz="2400" dirty="0" err="1"/>
              <a:t>румунських</a:t>
            </a:r>
            <a:r>
              <a:rPr lang="ru-RU" sz="2400" dirty="0"/>
              <a:t> бояр та </a:t>
            </a:r>
            <a:r>
              <a:rPr lang="ru-RU" sz="2400" dirty="0" err="1"/>
              <a:t>урядовців</a:t>
            </a:r>
            <a:r>
              <a:rPr lang="ru-RU" sz="2400" dirty="0"/>
              <a:t> </a:t>
            </a:r>
            <a:r>
              <a:rPr lang="ru-RU" sz="2400" dirty="0" err="1"/>
              <a:t>був</a:t>
            </a:r>
            <a:r>
              <a:rPr lang="ru-RU" sz="2400" dirty="0"/>
              <a:t> </a:t>
            </a:r>
            <a:r>
              <a:rPr lang="ru-RU" sz="2400" dirty="0" err="1"/>
              <a:t>обраний</a:t>
            </a:r>
            <a:r>
              <a:rPr lang="ru-RU" sz="2400" dirty="0"/>
              <a:t> депутатом </a:t>
            </a:r>
            <a:r>
              <a:rPr lang="ru-RU" sz="2400" dirty="0" err="1"/>
              <a:t>австрійського</a:t>
            </a:r>
            <a:r>
              <a:rPr lang="ru-RU" sz="2400" dirty="0"/>
              <a:t> парламенту — Рейхстагу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Вижницького</a:t>
            </a:r>
            <a:r>
              <a:rPr lang="ru-RU" sz="2400" dirty="0"/>
              <a:t> </a:t>
            </a:r>
            <a:r>
              <a:rPr lang="ru-RU" sz="2400" dirty="0" err="1"/>
              <a:t>сільського</a:t>
            </a:r>
            <a:r>
              <a:rPr lang="ru-RU" sz="2400" dirty="0"/>
              <a:t> округу (</a:t>
            </a:r>
            <a:r>
              <a:rPr lang="ru-RU" sz="2400" dirty="0" err="1"/>
              <a:t>приблизно</a:t>
            </a:r>
            <a:r>
              <a:rPr lang="ru-RU" sz="2400" dirty="0"/>
              <a:t> 50 тис. </a:t>
            </a:r>
            <a:r>
              <a:rPr lang="ru-RU" sz="2400" dirty="0" err="1"/>
              <a:t>виборців</a:t>
            </a:r>
            <a:r>
              <a:rPr lang="ru-RU" sz="2400" dirty="0"/>
              <a:t>). </a:t>
            </a:r>
            <a:r>
              <a:rPr lang="ru-RU" sz="2400" dirty="0" err="1"/>
              <a:t>Відправляючи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обранця</a:t>
            </a:r>
            <a:r>
              <a:rPr lang="ru-RU" sz="2400" dirty="0"/>
              <a:t> до </a:t>
            </a:r>
            <a:r>
              <a:rPr lang="ru-RU" sz="2400" dirty="0" err="1"/>
              <a:t>Відня</a:t>
            </a:r>
            <a:r>
              <a:rPr lang="ru-RU" sz="2400" dirty="0"/>
              <a:t>, народ </a:t>
            </a:r>
            <a:r>
              <a:rPr lang="ru-RU" sz="2400" dirty="0" err="1"/>
              <a:t>влаштував</a:t>
            </a:r>
            <a:r>
              <a:rPr lang="ru-RU" sz="2400" dirty="0"/>
              <a:t> </a:t>
            </a:r>
            <a:r>
              <a:rPr lang="ru-RU" sz="2400" dirty="0" err="1"/>
              <a:t>йому</a:t>
            </a:r>
            <a:r>
              <a:rPr lang="ru-RU" sz="2400" dirty="0"/>
              <a:t> </a:t>
            </a:r>
            <a:r>
              <a:rPr lang="ru-RU" sz="2400" dirty="0" err="1"/>
              <a:t>урочисті</a:t>
            </a:r>
            <a:r>
              <a:rPr lang="ru-RU" sz="2400" dirty="0"/>
              <a:t> проводи. </a:t>
            </a:r>
            <a:r>
              <a:rPr lang="ru-RU" sz="2400" dirty="0" err="1"/>
              <a:t>Почесний</a:t>
            </a:r>
            <a:r>
              <a:rPr lang="ru-RU" sz="2400" dirty="0"/>
              <a:t> </a:t>
            </a:r>
            <a:r>
              <a:rPr lang="ru-RU" sz="2400" dirty="0" err="1"/>
              <a:t>ескорт</a:t>
            </a:r>
            <a:r>
              <a:rPr lang="ru-RU" sz="2400" dirty="0"/>
              <a:t> </a:t>
            </a:r>
            <a:r>
              <a:rPr lang="ru-RU" sz="2400" dirty="0" err="1"/>
              <a:t>вершників</a:t>
            </a:r>
            <a:r>
              <a:rPr lang="ru-RU" sz="2400" dirty="0"/>
              <a:t> з </a:t>
            </a:r>
            <a:r>
              <a:rPr lang="ru-RU" sz="2400" dirty="0" err="1"/>
              <a:t>гуцульських</a:t>
            </a:r>
            <a:r>
              <a:rPr lang="ru-RU" sz="2400" dirty="0"/>
              <a:t> </a:t>
            </a:r>
            <a:r>
              <a:rPr lang="ru-RU" sz="2400" dirty="0" err="1"/>
              <a:t>леґінів</a:t>
            </a:r>
            <a:r>
              <a:rPr lang="ru-RU" sz="2400" dirty="0"/>
              <a:t> </a:t>
            </a:r>
            <a:r>
              <a:rPr lang="ru-RU" sz="2400" dirty="0" err="1"/>
              <a:t>супроводжував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до </a:t>
            </a:r>
            <a:r>
              <a:rPr lang="ru-RU" sz="2400" dirty="0" err="1"/>
              <a:t>Вижниці</a:t>
            </a:r>
            <a:r>
              <a:rPr lang="ru-RU" sz="2400" dirty="0"/>
              <a:t>, а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натовпу</a:t>
            </a:r>
            <a:r>
              <a:rPr lang="ru-RU" sz="2400" dirty="0"/>
              <a:t> людей,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спостерігали</a:t>
            </a:r>
            <a:r>
              <a:rPr lang="ru-RU" sz="2400" dirty="0"/>
              <a:t> за </a:t>
            </a:r>
            <a:r>
              <a:rPr lang="ru-RU" sz="2400" dirty="0" err="1"/>
              <a:t>цим</a:t>
            </a:r>
            <a:r>
              <a:rPr lang="ru-RU" sz="2400" dirty="0"/>
              <a:t> </a:t>
            </a:r>
            <a:r>
              <a:rPr lang="ru-RU" sz="2400" dirty="0" err="1"/>
              <a:t>дійством</a:t>
            </a:r>
            <a:r>
              <a:rPr lang="ru-RU" sz="2400" dirty="0"/>
              <a:t>, </a:t>
            </a:r>
            <a:r>
              <a:rPr lang="ru-RU" sz="2400" dirty="0" err="1"/>
              <a:t>лунали</a:t>
            </a:r>
            <a:r>
              <a:rPr lang="ru-RU" sz="2400" dirty="0"/>
              <a:t> </a:t>
            </a:r>
            <a:r>
              <a:rPr lang="ru-RU" sz="2400" dirty="0" err="1"/>
              <a:t>заклики</a:t>
            </a:r>
            <a:r>
              <a:rPr lang="ru-RU" sz="2400" dirty="0"/>
              <a:t> </a:t>
            </a:r>
            <a:r>
              <a:rPr lang="ru-RU" sz="2400" dirty="0" err="1"/>
              <a:t>боронити</a:t>
            </a:r>
            <a:r>
              <a:rPr lang="ru-RU" sz="2400" dirty="0"/>
              <a:t> </a:t>
            </a:r>
            <a:r>
              <a:rPr lang="ru-RU" sz="2400" dirty="0" err="1"/>
              <a:t>народні</a:t>
            </a:r>
            <a:r>
              <a:rPr lang="ru-RU" sz="2400" dirty="0"/>
              <a:t> </a:t>
            </a:r>
            <a:r>
              <a:rPr lang="ru-RU" sz="2400" dirty="0" err="1"/>
              <a:t>інтереси</a:t>
            </a:r>
            <a:r>
              <a:rPr lang="ru-RU" sz="2400" dirty="0"/>
              <a:t> та права.</a:t>
            </a:r>
          </a:p>
        </p:txBody>
      </p:sp>
      <p:pic>
        <p:nvPicPr>
          <p:cNvPr id="6148" name="Picture 4" descr="Кобилиця Лук'ян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860" y="647947"/>
            <a:ext cx="4024540" cy="6057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177446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960" y="124691"/>
            <a:ext cx="11331039" cy="358140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Так </a:t>
            </a:r>
            <a:r>
              <a:rPr lang="ru-RU" dirty="0" err="1"/>
              <a:t>Лук'ян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народного посла </a:t>
            </a:r>
            <a:r>
              <a:rPr lang="ru-RU" dirty="0" err="1"/>
              <a:t>вирушав</a:t>
            </a:r>
            <a:r>
              <a:rPr lang="ru-RU" dirty="0"/>
              <a:t> до </a:t>
            </a:r>
            <a:r>
              <a:rPr lang="ru-RU" dirty="0" err="1"/>
              <a:t>імперської</a:t>
            </a:r>
            <a:r>
              <a:rPr lang="ru-RU" dirty="0"/>
              <a:t>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представляти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виборців</a:t>
            </a:r>
            <a:r>
              <a:rPr lang="ru-RU" dirty="0"/>
              <a:t> — </a:t>
            </a:r>
            <a:r>
              <a:rPr lang="ru-RU" dirty="0" err="1"/>
              <a:t>горян</a:t>
            </a:r>
            <a:r>
              <a:rPr lang="ru-RU" dirty="0"/>
              <a:t>. </a:t>
            </a:r>
            <a:r>
              <a:rPr lang="ru-RU" dirty="0" err="1"/>
              <a:t>Важко</a:t>
            </a:r>
            <a:r>
              <a:rPr lang="ru-RU" dirty="0"/>
              <a:t> </a:t>
            </a:r>
            <a:r>
              <a:rPr lang="ru-RU" dirty="0" err="1"/>
              <a:t>селянинові</a:t>
            </a:r>
            <a:r>
              <a:rPr lang="ru-RU" dirty="0"/>
              <a:t> </a:t>
            </a:r>
            <a:r>
              <a:rPr lang="ru-RU" dirty="0" err="1"/>
              <a:t>дається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. Народна </a:t>
            </a:r>
            <a:r>
              <a:rPr lang="ru-RU" dirty="0" err="1"/>
              <a:t>пісня</a:t>
            </a:r>
            <a:r>
              <a:rPr lang="ru-RU" dirty="0"/>
              <a:t> так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розлуку</a:t>
            </a:r>
            <a:r>
              <a:rPr lang="ru-RU" dirty="0"/>
              <a:t> з </a:t>
            </a:r>
            <a:r>
              <a:rPr lang="ru-RU" dirty="0" err="1"/>
              <a:t>рідним</a:t>
            </a:r>
            <a:r>
              <a:rPr lang="ru-RU" dirty="0"/>
              <a:t> домом: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А </a:t>
            </a:r>
            <a:r>
              <a:rPr lang="ru-RU" dirty="0"/>
              <a:t>як </a:t>
            </a:r>
            <a:r>
              <a:rPr lang="ru-RU" dirty="0" err="1"/>
              <a:t>вийшов</a:t>
            </a:r>
            <a:r>
              <a:rPr lang="ru-RU" dirty="0"/>
              <a:t> на ограду, </a:t>
            </a:r>
            <a:r>
              <a:rPr lang="ru-RU" dirty="0" err="1"/>
              <a:t>попестив</a:t>
            </a:r>
            <a:r>
              <a:rPr lang="ru-RU" dirty="0"/>
              <a:t> </a:t>
            </a:r>
            <a:r>
              <a:rPr lang="ru-RU" dirty="0" err="1"/>
              <a:t>корови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 А </a:t>
            </a:r>
            <a:r>
              <a:rPr lang="ru-RU" dirty="0"/>
              <a:t>Бог </a:t>
            </a:r>
            <a:r>
              <a:rPr lang="ru-RU" dirty="0" err="1"/>
              <a:t>знає</a:t>
            </a:r>
            <a:r>
              <a:rPr lang="ru-RU" dirty="0"/>
              <a:t> </a:t>
            </a:r>
            <a:r>
              <a:rPr lang="ru-RU" dirty="0" err="1"/>
              <a:t>ци</a:t>
            </a:r>
            <a:r>
              <a:rPr lang="ru-RU" dirty="0"/>
              <a:t> си верну з </a:t>
            </a:r>
            <a:r>
              <a:rPr lang="ru-RU" dirty="0" err="1"/>
              <a:t>цієї</a:t>
            </a:r>
            <a:r>
              <a:rPr lang="ru-RU" dirty="0"/>
              <a:t> дороги.</a:t>
            </a:r>
          </a:p>
          <a:p>
            <a:pPr marL="0" indent="0">
              <a:buNone/>
            </a:pPr>
            <a:r>
              <a:rPr lang="ru-RU" dirty="0" smtClean="0"/>
              <a:t> А </a:t>
            </a:r>
            <a:r>
              <a:rPr lang="ru-RU" dirty="0" err="1"/>
              <a:t>завіяв</a:t>
            </a:r>
            <a:r>
              <a:rPr lang="ru-RU" dirty="0"/>
              <a:t> </a:t>
            </a:r>
            <a:r>
              <a:rPr lang="ru-RU" dirty="0" err="1"/>
              <a:t>буйний</a:t>
            </a:r>
            <a:r>
              <a:rPr lang="ru-RU" dirty="0"/>
              <a:t> </a:t>
            </a:r>
            <a:r>
              <a:rPr lang="ru-RU" dirty="0" err="1"/>
              <a:t>вітер</a:t>
            </a:r>
            <a:r>
              <a:rPr lang="ru-RU" dirty="0"/>
              <a:t> садами-ланами,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Виряджав</a:t>
            </a:r>
            <a:r>
              <a:rPr lang="ru-RU" dirty="0" smtClean="0"/>
              <a:t> </a:t>
            </a:r>
            <a:r>
              <a:rPr lang="ru-RU" dirty="0"/>
              <a:t>си </a:t>
            </a:r>
            <a:r>
              <a:rPr lang="ru-RU" dirty="0" err="1"/>
              <a:t>Кобилиця</a:t>
            </a:r>
            <a:r>
              <a:rPr lang="ru-RU" dirty="0"/>
              <a:t> до права з панами.</a:t>
            </a:r>
          </a:p>
          <a:p>
            <a:r>
              <a:rPr lang="ru-RU" dirty="0"/>
              <a:t>У </a:t>
            </a:r>
            <a:r>
              <a:rPr lang="ru-RU" dirty="0" err="1"/>
              <a:t>Відні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зустрівся</a:t>
            </a:r>
            <a:r>
              <a:rPr lang="ru-RU" dirty="0"/>
              <a:t> з </a:t>
            </a:r>
            <a:r>
              <a:rPr lang="ru-RU" dirty="0" err="1"/>
              <a:t>певними</a:t>
            </a:r>
            <a:r>
              <a:rPr lang="ru-RU" dirty="0"/>
              <a:t> </a:t>
            </a:r>
            <a:r>
              <a:rPr lang="ru-RU" dirty="0" err="1"/>
              <a:t>труднощами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неписьменним</a:t>
            </a:r>
            <a:r>
              <a:rPr lang="ru-RU" dirty="0"/>
              <a:t>,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не знав, 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 в </a:t>
            </a:r>
            <a:r>
              <a:rPr lang="ru-RU" dirty="0" err="1"/>
              <a:t>парламенті</a:t>
            </a:r>
            <a:r>
              <a:rPr lang="ru-RU" dirty="0"/>
              <a:t> </a:t>
            </a:r>
            <a:r>
              <a:rPr lang="ru-RU" dirty="0" err="1"/>
              <a:t>велися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німецькою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. З </a:t>
            </a:r>
            <a:r>
              <a:rPr lang="ru-RU" dirty="0" err="1"/>
              <a:t>цього</a:t>
            </a:r>
            <a:r>
              <a:rPr lang="ru-RU" dirty="0"/>
              <a:t> приводу </a:t>
            </a:r>
            <a:r>
              <a:rPr lang="ru-RU" dirty="0" err="1"/>
              <a:t>Іван</a:t>
            </a:r>
            <a:r>
              <a:rPr lang="ru-RU" dirty="0"/>
              <a:t> Франко </a:t>
            </a:r>
            <a:r>
              <a:rPr lang="ru-RU" dirty="0" err="1"/>
              <a:t>пізніше</a:t>
            </a:r>
            <a:r>
              <a:rPr lang="ru-RU" dirty="0"/>
              <a:t> писав:</a:t>
            </a:r>
          </a:p>
          <a:p>
            <a:pPr marL="0" indent="0">
              <a:buNone/>
            </a:pPr>
            <a:r>
              <a:rPr lang="ru-RU" dirty="0" smtClean="0"/>
              <a:t>      « </a:t>
            </a:r>
            <a:r>
              <a:rPr lang="ru-RU" dirty="0"/>
              <a:t>. . . у </a:t>
            </a:r>
            <a:r>
              <a:rPr lang="ru-RU" dirty="0" err="1"/>
              <a:t>віденськім</a:t>
            </a:r>
            <a:r>
              <a:rPr lang="ru-RU" dirty="0"/>
              <a:t> </a:t>
            </a:r>
            <a:r>
              <a:rPr lang="ru-RU" dirty="0" err="1"/>
              <a:t>сеймі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, </a:t>
            </a:r>
            <a:r>
              <a:rPr lang="ru-RU" dirty="0" err="1"/>
              <a:t>простий</a:t>
            </a:r>
            <a:r>
              <a:rPr lang="ru-RU" dirty="0"/>
              <a:t>, </a:t>
            </a:r>
            <a:r>
              <a:rPr lang="ru-RU" dirty="0" err="1"/>
              <a:t>неписьменний</a:t>
            </a:r>
            <a:r>
              <a:rPr lang="ru-RU" dirty="0"/>
              <a:t> гуцул, </a:t>
            </a:r>
            <a:r>
              <a:rPr lang="ru-RU" dirty="0" err="1"/>
              <a:t>що</a:t>
            </a:r>
            <a:r>
              <a:rPr lang="ru-RU" dirty="0"/>
              <a:t> не знав </a:t>
            </a:r>
            <a:r>
              <a:rPr lang="ru-RU" dirty="0" err="1"/>
              <a:t>німецької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, не </a:t>
            </a:r>
            <a:r>
              <a:rPr lang="ru-RU" dirty="0" err="1"/>
              <a:t>міг</a:t>
            </a:r>
            <a:r>
              <a:rPr lang="ru-RU" dirty="0"/>
              <a:t>, очевидно, </a:t>
            </a:r>
            <a:r>
              <a:rPr lang="ru-RU" dirty="0" err="1"/>
              <a:t>відігравати</a:t>
            </a:r>
            <a:r>
              <a:rPr lang="ru-RU" dirty="0"/>
              <a:t> </a:t>
            </a:r>
            <a:r>
              <a:rPr lang="ru-RU" dirty="0" err="1"/>
              <a:t>ніякої</a:t>
            </a:r>
            <a:r>
              <a:rPr lang="ru-RU" dirty="0"/>
              <a:t> </a:t>
            </a:r>
            <a:r>
              <a:rPr lang="ru-RU" dirty="0" err="1"/>
              <a:t>ролі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німим</a:t>
            </a:r>
            <a:r>
              <a:rPr lang="ru-RU" dirty="0"/>
              <a:t> </a:t>
            </a:r>
            <a:r>
              <a:rPr lang="ru-RU" dirty="0" err="1"/>
              <a:t>свідком</a:t>
            </a:r>
            <a:r>
              <a:rPr lang="ru-RU" dirty="0"/>
              <a:t> </a:t>
            </a:r>
            <a:r>
              <a:rPr lang="ru-RU" dirty="0" err="1"/>
              <a:t>подій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, 90 </a:t>
            </a:r>
            <a:r>
              <a:rPr lang="ru-RU" dirty="0" err="1"/>
              <a:t>відсотків</a:t>
            </a:r>
            <a:r>
              <a:rPr lang="ru-RU" dirty="0"/>
              <a:t> не </a:t>
            </a:r>
            <a:r>
              <a:rPr lang="ru-RU" dirty="0" err="1"/>
              <a:t>розумів</a:t>
            </a:r>
            <a:r>
              <a:rPr lang="ru-RU" dirty="0"/>
              <a:t>. . . »</a:t>
            </a:r>
          </a:p>
        </p:txBody>
      </p:sp>
      <p:pic>
        <p:nvPicPr>
          <p:cNvPr id="7170" name="Picture 2" descr="24 жовтня – день пам'яті Лук'яна Кобилиці | Рідна краї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1277" y="3706091"/>
            <a:ext cx="3901045" cy="2748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Лук'ян Кобилиця:доля ватажка - На скрижал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639" y="3706091"/>
            <a:ext cx="4083916" cy="297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2874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831" y="0"/>
            <a:ext cx="9601200" cy="1485900"/>
          </a:xfrm>
        </p:spPr>
        <p:txBody>
          <a:bodyPr/>
          <a:lstStyle/>
          <a:p>
            <a:r>
              <a:rPr lang="uk-UA" dirty="0" smtClean="0"/>
              <a:t>Революційна діяльність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831" y="617517"/>
            <a:ext cx="11509169" cy="6240483"/>
          </a:xfrm>
        </p:spPr>
        <p:txBody>
          <a:bodyPr>
            <a:normAutofit/>
          </a:bodyPr>
          <a:lstStyle/>
          <a:p>
            <a:r>
              <a:rPr lang="ru-RU" dirty="0" err="1"/>
              <a:t>Віра</a:t>
            </a:r>
            <a:r>
              <a:rPr lang="ru-RU" dirty="0"/>
              <a:t> в те, </a:t>
            </a:r>
            <a:r>
              <a:rPr lang="ru-RU" dirty="0" err="1"/>
              <a:t>що</a:t>
            </a:r>
            <a:r>
              <a:rPr lang="ru-RU" dirty="0"/>
              <a:t> парламент </a:t>
            </a:r>
            <a:r>
              <a:rPr lang="ru-RU" dirty="0" err="1"/>
              <a:t>допоможе</a:t>
            </a:r>
            <a:r>
              <a:rPr lang="ru-RU" dirty="0"/>
              <a:t> селянам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правди</a:t>
            </a:r>
            <a:r>
              <a:rPr lang="ru-RU" dirty="0"/>
              <a:t>, </a:t>
            </a:r>
            <a:r>
              <a:rPr lang="ru-RU" dirty="0" err="1"/>
              <a:t>похитнулася</a:t>
            </a:r>
            <a:r>
              <a:rPr lang="ru-RU" dirty="0"/>
              <a:t>. </a:t>
            </a:r>
            <a:r>
              <a:rPr lang="ru-RU" dirty="0" err="1"/>
              <a:t>Народний</a:t>
            </a:r>
            <a:r>
              <a:rPr lang="ru-RU" dirty="0"/>
              <a:t> ватаг </a:t>
            </a:r>
            <a:r>
              <a:rPr lang="ru-RU" dirty="0" err="1"/>
              <a:t>усвідомлював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домогтися</a:t>
            </a:r>
            <a:r>
              <a:rPr lang="ru-RU" dirty="0"/>
              <a:t> </a:t>
            </a:r>
            <a:r>
              <a:rPr lang="ru-RU" dirty="0" err="1"/>
              <a:t>чогось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народним</a:t>
            </a:r>
            <a:r>
              <a:rPr lang="ru-RU" dirty="0"/>
              <a:t> </a:t>
            </a:r>
            <a:r>
              <a:rPr lang="ru-RU" dirty="0" err="1"/>
              <a:t>супротивом</a:t>
            </a:r>
            <a:r>
              <a:rPr lang="ru-RU" dirty="0"/>
              <a:t>. </a:t>
            </a:r>
            <a:r>
              <a:rPr lang="ru-RU" dirty="0" err="1"/>
              <a:t>Кобилиця</a:t>
            </a:r>
            <a:r>
              <a:rPr lang="ru-RU" dirty="0"/>
              <a:t>, як 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депутати</a:t>
            </a:r>
            <a:r>
              <a:rPr lang="ru-RU" dirty="0"/>
              <a:t>, </a:t>
            </a:r>
            <a:r>
              <a:rPr lang="ru-RU" dirty="0" err="1"/>
              <a:t>отримав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бронзову</a:t>
            </a:r>
            <a:r>
              <a:rPr lang="ru-RU" dirty="0"/>
              <a:t> медаль на </a:t>
            </a:r>
            <a:r>
              <a:rPr lang="ru-RU" dirty="0" err="1"/>
              <a:t>біло-червоній</a:t>
            </a:r>
            <a:r>
              <a:rPr lang="ru-RU" dirty="0"/>
              <a:t> </a:t>
            </a:r>
            <a:r>
              <a:rPr lang="ru-RU" dirty="0" err="1"/>
              <a:t>стрічці</a:t>
            </a:r>
            <a:r>
              <a:rPr lang="ru-RU" dirty="0"/>
              <a:t> (яка давала </a:t>
            </a:r>
            <a:r>
              <a:rPr lang="ru-RU" dirty="0" err="1"/>
              <a:t>вільний</a:t>
            </a:r>
            <a:r>
              <a:rPr lang="ru-RU" dirty="0"/>
              <a:t> </a:t>
            </a:r>
            <a:r>
              <a:rPr lang="ru-RU" dirty="0" err="1"/>
              <a:t>прохід</a:t>
            </a:r>
            <a:r>
              <a:rPr lang="ru-RU" dirty="0"/>
              <a:t> і </a:t>
            </a:r>
            <a:r>
              <a:rPr lang="ru-RU" dirty="0" err="1"/>
              <a:t>проїзд</a:t>
            </a:r>
            <a:r>
              <a:rPr lang="ru-RU" dirty="0"/>
              <a:t> </a:t>
            </a:r>
            <a:r>
              <a:rPr lang="ru-RU" dirty="0" err="1"/>
              <a:t>усюди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сертифікат</a:t>
            </a:r>
            <a:r>
              <a:rPr lang="ru-RU" dirty="0"/>
              <a:t> депутата </a:t>
            </a:r>
            <a:r>
              <a:rPr lang="ru-RU" dirty="0" err="1"/>
              <a:t>із</a:t>
            </a:r>
            <a:r>
              <a:rPr lang="ru-RU" dirty="0"/>
              <a:t> сеймовою </a:t>
            </a:r>
            <a:r>
              <a:rPr lang="ru-RU" dirty="0" err="1"/>
              <a:t>печаткою</a:t>
            </a:r>
            <a:r>
              <a:rPr lang="ru-RU" dirty="0"/>
              <a:t>. З </a:t>
            </a:r>
            <a:r>
              <a:rPr lang="ru-RU" dirty="0" err="1"/>
              <a:t>цими</a:t>
            </a:r>
            <a:r>
              <a:rPr lang="ru-RU" dirty="0"/>
              <a:t> </a:t>
            </a:r>
            <a:r>
              <a:rPr lang="ru-RU" dirty="0" err="1"/>
              <a:t>магічними</a:t>
            </a:r>
            <a:r>
              <a:rPr lang="ru-RU" dirty="0"/>
              <a:t> для </a:t>
            </a:r>
            <a:r>
              <a:rPr lang="ru-RU" dirty="0" err="1"/>
              <a:t>гуцулів</a:t>
            </a:r>
            <a:r>
              <a:rPr lang="ru-RU" dirty="0"/>
              <a:t> атрибутами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повернувся</a:t>
            </a:r>
            <a:r>
              <a:rPr lang="ru-RU" dirty="0"/>
              <a:t> на </a:t>
            </a:r>
            <a:r>
              <a:rPr lang="ru-RU" dirty="0" err="1"/>
              <a:t>Буковину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повернення</a:t>
            </a:r>
            <a:r>
              <a:rPr lang="ru-RU" dirty="0"/>
              <a:t>, </a:t>
            </a:r>
            <a:r>
              <a:rPr lang="ru-RU" dirty="0" err="1"/>
              <a:t>гуцульський</a:t>
            </a:r>
            <a:r>
              <a:rPr lang="ru-RU" dirty="0"/>
              <a:t> ватаг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збирати</a:t>
            </a:r>
            <a:r>
              <a:rPr lang="ru-RU" dirty="0"/>
              <a:t> </a:t>
            </a:r>
            <a:r>
              <a:rPr lang="ru-RU" dirty="0" err="1"/>
              <a:t>власні</a:t>
            </a:r>
            <a:r>
              <a:rPr lang="ru-RU" dirty="0"/>
              <a:t> «</a:t>
            </a:r>
            <a:r>
              <a:rPr lang="ru-RU" dirty="0" err="1"/>
              <a:t>сесії</a:t>
            </a:r>
            <a:r>
              <a:rPr lang="ru-RU" dirty="0"/>
              <a:t>» —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народні</a:t>
            </a:r>
            <a:r>
              <a:rPr lang="ru-RU" dirty="0"/>
              <a:t> </a:t>
            </a:r>
            <a:r>
              <a:rPr lang="ru-RU" dirty="0" err="1"/>
              <a:t>віча</a:t>
            </a:r>
            <a:r>
              <a:rPr lang="ru-RU" dirty="0"/>
              <a:t> в Карпатах.</a:t>
            </a:r>
          </a:p>
          <a:p>
            <a:endParaRPr lang="ru-RU" dirty="0"/>
          </a:p>
          <a:p>
            <a:r>
              <a:rPr lang="ru-RU" dirty="0" err="1"/>
              <a:t>Селянський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 </a:t>
            </a:r>
            <a:r>
              <a:rPr lang="ru-RU" dirty="0" err="1"/>
              <a:t>охопивши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, </a:t>
            </a:r>
            <a:r>
              <a:rPr lang="ru-RU" dirty="0" err="1"/>
              <a:t>вийшов</a:t>
            </a:r>
            <a:r>
              <a:rPr lang="ru-RU" dirty="0"/>
              <a:t> за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Вижницької</a:t>
            </a:r>
            <a:r>
              <a:rPr lang="ru-RU" dirty="0"/>
              <a:t> </a:t>
            </a:r>
            <a:r>
              <a:rPr lang="ru-RU" dirty="0" err="1"/>
              <a:t>виборчої</a:t>
            </a:r>
            <a:r>
              <a:rPr lang="ru-RU" dirty="0"/>
              <a:t> округи. </a:t>
            </a:r>
            <a:r>
              <a:rPr lang="ru-RU" dirty="0" err="1"/>
              <a:t>Лук'ян</a:t>
            </a:r>
            <a:r>
              <a:rPr lang="ru-RU" dirty="0"/>
              <a:t> з </a:t>
            </a:r>
            <a:r>
              <a:rPr lang="ru-RU" dirty="0" err="1"/>
              <a:t>групою</a:t>
            </a:r>
            <a:r>
              <a:rPr lang="ru-RU" dirty="0"/>
              <a:t> </a:t>
            </a:r>
            <a:r>
              <a:rPr lang="ru-RU" dirty="0" err="1"/>
              <a:t>озброєних</a:t>
            </a:r>
            <a:r>
              <a:rPr lang="ru-RU" dirty="0"/>
              <a:t> </a:t>
            </a:r>
            <a:r>
              <a:rPr lang="ru-RU" dirty="0" err="1"/>
              <a:t>однодумців</a:t>
            </a:r>
            <a:r>
              <a:rPr lang="ru-RU" dirty="0"/>
              <a:t> </a:t>
            </a:r>
            <a:r>
              <a:rPr lang="ru-RU" dirty="0" err="1"/>
              <a:t>їздив</a:t>
            </a:r>
            <a:r>
              <a:rPr lang="ru-RU" dirty="0"/>
              <a:t> по селах, </a:t>
            </a:r>
            <a:r>
              <a:rPr lang="ru-RU" dirty="0" err="1"/>
              <a:t>закликаючи</a:t>
            </a:r>
            <a:r>
              <a:rPr lang="ru-RU" dirty="0"/>
              <a:t> до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панів</a:t>
            </a:r>
            <a:r>
              <a:rPr lang="ru-RU" dirty="0"/>
              <a:t>. За </a:t>
            </a:r>
            <a:r>
              <a:rPr lang="ru-RU" dirty="0" err="1"/>
              <a:t>спогадами</a:t>
            </a:r>
            <a:r>
              <a:rPr lang="ru-RU" dirty="0"/>
              <a:t> </a:t>
            </a:r>
            <a:r>
              <a:rPr lang="ru-RU" dirty="0" err="1"/>
              <a:t>сучасників</a:t>
            </a:r>
            <a:r>
              <a:rPr lang="ru-RU" dirty="0"/>
              <a:t>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поїздки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 </a:t>
            </a:r>
            <a:r>
              <a:rPr lang="ru-RU" dirty="0" err="1"/>
              <a:t>урочистий</a:t>
            </a:r>
            <a:r>
              <a:rPr lang="ru-RU" dirty="0"/>
              <a:t> характер.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повсюди</a:t>
            </a:r>
            <a:r>
              <a:rPr lang="ru-RU" dirty="0"/>
              <a:t> </a:t>
            </a:r>
            <a:r>
              <a:rPr lang="ru-RU" dirty="0" err="1"/>
              <a:t>з'являвся</a:t>
            </a:r>
            <a:r>
              <a:rPr lang="ru-RU" dirty="0"/>
              <a:t> з </a:t>
            </a:r>
            <a:r>
              <a:rPr lang="ru-RU" dirty="0" err="1"/>
              <a:t>медаллю</a:t>
            </a:r>
            <a:r>
              <a:rPr lang="ru-RU" dirty="0"/>
              <a:t> і шарфом через плече. При </a:t>
            </a:r>
            <a:r>
              <a:rPr lang="ru-RU" dirty="0" err="1"/>
              <a:t>цьому</a:t>
            </a:r>
            <a:r>
              <a:rPr lang="ru-RU" dirty="0"/>
              <a:t> люди, на </a:t>
            </a:r>
            <a:r>
              <a:rPr lang="ru-RU" dirty="0" err="1"/>
              <a:t>заклик</a:t>
            </a:r>
            <a:r>
              <a:rPr lang="ru-RU" dirty="0"/>
              <a:t> «короля </a:t>
            </a:r>
            <a:r>
              <a:rPr lang="ru-RU" dirty="0" err="1"/>
              <a:t>гуцулів</a:t>
            </a:r>
            <a:r>
              <a:rPr lang="ru-RU" dirty="0"/>
              <a:t>», </a:t>
            </a:r>
            <a:r>
              <a:rPr lang="ru-RU" dirty="0" err="1"/>
              <a:t>піднімались</a:t>
            </a:r>
            <a:r>
              <a:rPr lang="ru-RU" dirty="0"/>
              <a:t> не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цісаря</a:t>
            </a:r>
            <a:r>
              <a:rPr lang="ru-RU" dirty="0"/>
              <a:t> й </a:t>
            </a:r>
            <a:r>
              <a:rPr lang="ru-RU" dirty="0" err="1"/>
              <a:t>австрійського</a:t>
            </a:r>
            <a:r>
              <a:rPr lang="ru-RU" dirty="0"/>
              <a:t> уряду, а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свавілля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землевласників</a:t>
            </a:r>
            <a:r>
              <a:rPr lang="ru-RU" dirty="0"/>
              <a:t> та </a:t>
            </a:r>
            <a:r>
              <a:rPr lang="ru-RU" dirty="0" err="1"/>
              <a:t>контрольованої</a:t>
            </a:r>
            <a:r>
              <a:rPr lang="ru-RU" dirty="0"/>
              <a:t> ними </a:t>
            </a:r>
            <a:r>
              <a:rPr lang="ru-RU" dirty="0" err="1"/>
              <a:t>місцевої</a:t>
            </a:r>
            <a:r>
              <a:rPr lang="ru-RU" dirty="0"/>
              <a:t> </a:t>
            </a:r>
            <a:r>
              <a:rPr lang="ru-RU" dirty="0" err="1"/>
              <a:t>адміністрації</a:t>
            </a:r>
            <a:r>
              <a:rPr lang="ru-RU" dirty="0"/>
              <a:t>. </a:t>
            </a:r>
            <a:r>
              <a:rPr lang="ru-RU" dirty="0" err="1"/>
              <a:t>Обурені</a:t>
            </a:r>
            <a:r>
              <a:rPr lang="ru-RU" dirty="0"/>
              <a:t> </a:t>
            </a:r>
            <a:r>
              <a:rPr lang="ru-RU" dirty="0" err="1"/>
              <a:t>сільські</a:t>
            </a:r>
            <a:r>
              <a:rPr lang="ru-RU" dirty="0"/>
              <a:t> </a:t>
            </a:r>
            <a:r>
              <a:rPr lang="ru-RU" dirty="0" err="1"/>
              <a:t>громади</a:t>
            </a:r>
            <a:r>
              <a:rPr lang="ru-RU" dirty="0"/>
              <a:t>, </a:t>
            </a:r>
            <a:r>
              <a:rPr lang="ru-RU" dirty="0" err="1"/>
              <a:t>всупереч</a:t>
            </a:r>
            <a:r>
              <a:rPr lang="ru-RU" dirty="0"/>
              <a:t> </a:t>
            </a:r>
            <a:r>
              <a:rPr lang="ru-RU" dirty="0" err="1"/>
              <a:t>прагненням</a:t>
            </a:r>
            <a:r>
              <a:rPr lang="ru-RU" dirty="0"/>
              <a:t> </a:t>
            </a:r>
            <a:r>
              <a:rPr lang="ru-RU" dirty="0" err="1"/>
              <a:t>румунської</a:t>
            </a:r>
            <a:r>
              <a:rPr lang="ru-RU" dirty="0"/>
              <a:t> </a:t>
            </a:r>
            <a:r>
              <a:rPr lang="ru-RU" dirty="0" err="1"/>
              <a:t>верхівки</a:t>
            </a:r>
            <a:r>
              <a:rPr lang="ru-RU" dirty="0"/>
              <a:t>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домагалися</a:t>
            </a:r>
            <a:r>
              <a:rPr lang="ru-RU" dirty="0"/>
              <a:t> </a:t>
            </a:r>
            <a:r>
              <a:rPr lang="ru-RU" dirty="0" err="1"/>
              <a:t>залишення</a:t>
            </a:r>
            <a:r>
              <a:rPr lang="ru-RU" dirty="0"/>
              <a:t> </a:t>
            </a:r>
            <a:r>
              <a:rPr lang="ru-RU" dirty="0" err="1"/>
              <a:t>Буковини</a:t>
            </a:r>
            <a:r>
              <a:rPr lang="ru-RU" dirty="0"/>
              <a:t> в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Галичини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dirty="0"/>
              <a:t>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промовах</a:t>
            </a:r>
            <a:r>
              <a:rPr lang="ru-RU" dirty="0"/>
              <a:t> </a:t>
            </a:r>
            <a:r>
              <a:rPr lang="ru-RU" dirty="0" err="1"/>
              <a:t>Кобилиця</a:t>
            </a:r>
            <a:r>
              <a:rPr lang="ru-RU" dirty="0"/>
              <a:t> </a:t>
            </a:r>
            <a:r>
              <a:rPr lang="ru-RU" dirty="0" err="1"/>
              <a:t>таврував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чиновників</a:t>
            </a:r>
            <a:r>
              <a:rPr lang="ru-RU" dirty="0"/>
              <a:t> та великих </a:t>
            </a:r>
            <a:r>
              <a:rPr lang="ru-RU" dirty="0" err="1"/>
              <a:t>землевласників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перекручують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на свою </a:t>
            </a:r>
            <a:r>
              <a:rPr lang="ru-RU" dirty="0" err="1"/>
              <a:t>користь</a:t>
            </a:r>
            <a:r>
              <a:rPr lang="ru-RU" dirty="0"/>
              <a:t>, таять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простих</a:t>
            </a:r>
            <a:r>
              <a:rPr lang="ru-RU" dirty="0"/>
              <a:t> людей </a:t>
            </a:r>
            <a:r>
              <a:rPr lang="ru-RU" dirty="0" err="1"/>
              <a:t>царські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видані</a:t>
            </a:r>
            <a:r>
              <a:rPr lang="ru-RU" dirty="0"/>
              <a:t> на </a:t>
            </a:r>
            <a:r>
              <a:rPr lang="ru-RU" dirty="0" err="1"/>
              <a:t>захист</a:t>
            </a:r>
            <a:r>
              <a:rPr lang="ru-RU" dirty="0"/>
              <a:t> </a:t>
            </a:r>
            <a:r>
              <a:rPr lang="ru-RU" dirty="0" err="1"/>
              <a:t>селянських</a:t>
            </a:r>
            <a:r>
              <a:rPr lang="ru-RU" dirty="0"/>
              <a:t> прав, а </a:t>
            </a:r>
            <a:r>
              <a:rPr lang="ru-RU" dirty="0" err="1"/>
              <a:t>цісареві</a:t>
            </a:r>
            <a:r>
              <a:rPr lang="ru-RU" dirty="0"/>
              <a:t> </a:t>
            </a:r>
            <a:r>
              <a:rPr lang="ru-RU" dirty="0" err="1"/>
              <a:t>надсилають</a:t>
            </a:r>
            <a:r>
              <a:rPr lang="ru-RU" dirty="0"/>
              <a:t> </a:t>
            </a:r>
            <a:r>
              <a:rPr lang="ru-RU" dirty="0" err="1"/>
              <a:t>фальшиві</a:t>
            </a:r>
            <a:r>
              <a:rPr lang="ru-RU" dirty="0"/>
              <a:t> </a:t>
            </a:r>
            <a:r>
              <a:rPr lang="ru-RU" dirty="0" err="1"/>
              <a:t>донесення</a:t>
            </a:r>
            <a:r>
              <a:rPr lang="ru-RU" dirty="0"/>
              <a:t> про </a:t>
            </a:r>
            <a:r>
              <a:rPr lang="ru-RU" dirty="0" err="1"/>
              <a:t>поведінку</a:t>
            </a:r>
            <a:r>
              <a:rPr lang="ru-RU" dirty="0"/>
              <a:t> </a:t>
            </a:r>
            <a:r>
              <a:rPr lang="ru-RU" dirty="0" err="1"/>
              <a:t>сільських</a:t>
            </a:r>
            <a:r>
              <a:rPr lang="ru-RU" dirty="0"/>
              <a:t> громад. </a:t>
            </a:r>
          </a:p>
        </p:txBody>
      </p:sp>
    </p:spTree>
    <p:extLst>
      <p:ext uri="{BB962C8B-B14F-4D97-AF65-F5344CB8AC3E}">
        <p14:creationId xmlns:p14="http://schemas.microsoft.com/office/powerpoint/2010/main" xmlns="" val="42017320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4706" y="0"/>
            <a:ext cx="11497294" cy="3581400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цей</a:t>
            </a:r>
            <a:r>
              <a:rPr lang="ru-RU" dirty="0"/>
              <a:t> час </a:t>
            </a:r>
            <a:r>
              <a:rPr lang="ru-RU" dirty="0" err="1"/>
              <a:t>влада</a:t>
            </a:r>
            <a:r>
              <a:rPr lang="ru-RU" dirty="0"/>
              <a:t> </a:t>
            </a:r>
            <a:r>
              <a:rPr lang="ru-RU" dirty="0" err="1"/>
              <a:t>займалася</a:t>
            </a:r>
            <a:r>
              <a:rPr lang="ru-RU" dirty="0"/>
              <a:t>, </a:t>
            </a:r>
            <a:r>
              <a:rPr lang="ru-RU" dirty="0" err="1"/>
              <a:t>головним</a:t>
            </a:r>
            <a:r>
              <a:rPr lang="ru-RU" dirty="0"/>
              <a:t> чином, </a:t>
            </a:r>
            <a:r>
              <a:rPr lang="ru-RU" dirty="0" err="1"/>
              <a:t>придушенням</a:t>
            </a:r>
            <a:r>
              <a:rPr lang="ru-RU" dirty="0"/>
              <a:t> </a:t>
            </a:r>
            <a:r>
              <a:rPr lang="ru-RU" dirty="0" err="1"/>
              <a:t>угорської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. Не </a:t>
            </a:r>
            <a:r>
              <a:rPr lang="ru-RU" dirty="0" err="1"/>
              <a:t>було</a:t>
            </a:r>
            <a:r>
              <a:rPr lang="ru-RU" dirty="0"/>
              <a:t> ясно,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заарештувати</a:t>
            </a:r>
            <a:r>
              <a:rPr lang="ru-RU" dirty="0"/>
              <a:t> </a:t>
            </a:r>
            <a:r>
              <a:rPr lang="ru-RU" dirty="0" err="1"/>
              <a:t>Лук'яна</a:t>
            </a:r>
            <a:r>
              <a:rPr lang="ru-RU" dirty="0"/>
              <a:t> </a:t>
            </a:r>
            <a:r>
              <a:rPr lang="ru-RU" dirty="0" err="1"/>
              <a:t>Кобилицю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закону,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регламентував</a:t>
            </a:r>
            <a:r>
              <a:rPr lang="ru-RU" dirty="0"/>
              <a:t> би порядок </a:t>
            </a:r>
            <a:r>
              <a:rPr lang="ru-RU" dirty="0" err="1"/>
              <a:t>позбавлення</a:t>
            </a:r>
            <a:r>
              <a:rPr lang="ru-RU" dirty="0"/>
              <a:t> </a:t>
            </a:r>
            <a:r>
              <a:rPr lang="ru-RU" dirty="0" err="1"/>
              <a:t>депутатської</a:t>
            </a:r>
            <a:r>
              <a:rPr lang="ru-RU" dirty="0"/>
              <a:t> </a:t>
            </a:r>
            <a:r>
              <a:rPr lang="ru-RU" dirty="0" err="1"/>
              <a:t>недоторканності</a:t>
            </a:r>
            <a:r>
              <a:rPr lang="ru-RU" dirty="0"/>
              <a:t>,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прийняли</a:t>
            </a:r>
            <a:r>
              <a:rPr lang="ru-RU" dirty="0"/>
              <a:t>, й вони </a:t>
            </a:r>
            <a:r>
              <a:rPr lang="ru-RU" dirty="0" err="1"/>
              <a:t>діяли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обережно</a:t>
            </a:r>
            <a:r>
              <a:rPr lang="ru-RU" dirty="0"/>
              <a:t>. </a:t>
            </a:r>
            <a:r>
              <a:rPr lang="ru-RU" dirty="0" err="1"/>
              <a:t>Кобилицю</a:t>
            </a:r>
            <a:r>
              <a:rPr lang="ru-RU" dirty="0"/>
              <a:t> </a:t>
            </a:r>
            <a:r>
              <a:rPr lang="ru-RU" dirty="0" err="1"/>
              <a:t>викликали</a:t>
            </a:r>
            <a:r>
              <a:rPr lang="ru-RU" dirty="0"/>
              <a:t> на </a:t>
            </a:r>
            <a:r>
              <a:rPr lang="ru-RU" dirty="0" err="1"/>
              <a:t>засідання</a:t>
            </a:r>
            <a:r>
              <a:rPr lang="ru-RU" dirty="0"/>
              <a:t> Рейхстагу, на яке </a:t>
            </a:r>
            <a:r>
              <a:rPr lang="ru-RU" dirty="0" err="1"/>
              <a:t>він</a:t>
            </a:r>
            <a:r>
              <a:rPr lang="ru-RU" dirty="0"/>
              <a:t> не </a:t>
            </a:r>
            <a:r>
              <a:rPr lang="ru-RU" dirty="0" err="1"/>
              <a:t>з'являвся</a:t>
            </a:r>
            <a:r>
              <a:rPr lang="ru-RU" dirty="0"/>
              <a:t>. 6 лютого 1849 року </a:t>
            </a:r>
            <a:r>
              <a:rPr lang="ru-RU" dirty="0" err="1"/>
              <a:t>бунтівного</a:t>
            </a:r>
            <a:r>
              <a:rPr lang="ru-RU" dirty="0"/>
              <a:t> посла </a:t>
            </a:r>
            <a:r>
              <a:rPr lang="ru-RU" dirty="0" err="1"/>
              <a:t>позбавили</a:t>
            </a:r>
            <a:r>
              <a:rPr lang="ru-RU" dirty="0"/>
              <a:t> мандата, як такого,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з'явився</a:t>
            </a:r>
            <a:r>
              <a:rPr lang="ru-RU" dirty="0"/>
              <a:t> на </a:t>
            </a:r>
            <a:r>
              <a:rPr lang="ru-RU" dirty="0" err="1"/>
              <a:t>засідання</a:t>
            </a:r>
            <a:r>
              <a:rPr lang="ru-RU" dirty="0"/>
              <a:t> парламенту (в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обминули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депутатську</a:t>
            </a:r>
            <a:r>
              <a:rPr lang="ru-RU" dirty="0"/>
              <a:t> </a:t>
            </a:r>
            <a:r>
              <a:rPr lang="ru-RU" dirty="0" err="1"/>
              <a:t>недоторканність</a:t>
            </a:r>
            <a:r>
              <a:rPr lang="ru-RU" dirty="0"/>
              <a:t>). </a:t>
            </a:r>
            <a:r>
              <a:rPr lang="ru-RU" dirty="0" err="1"/>
              <a:t>Втім</a:t>
            </a:r>
            <a:r>
              <a:rPr lang="ru-RU" dirty="0"/>
              <a:t> і сам Рейхстаг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розпущено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на початку </a:t>
            </a:r>
            <a:r>
              <a:rPr lang="ru-RU" dirty="0" err="1"/>
              <a:t>березня</a:t>
            </a:r>
            <a:r>
              <a:rPr lang="ru-RU" dirty="0"/>
              <a:t> 1849 р.</a:t>
            </a:r>
          </a:p>
        </p:txBody>
      </p:sp>
      <p:pic>
        <p:nvPicPr>
          <p:cNvPr id="8194" name="Picture 2" descr="Натурфілософія: Viva Rev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5170" y="1790700"/>
            <a:ext cx="3708981" cy="49020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Лук'ян Кобилиця:доля ватажка - На скрижаля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706" y="2133599"/>
            <a:ext cx="4391025" cy="4724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Лук'ян Кобилиця:доля ватажка - На скрижаля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9904" y="3971369"/>
            <a:ext cx="3625266" cy="2721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24 жовтня – день пам'яті Лук'яна Кобилиці | Рідна краї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00077" y="2133599"/>
            <a:ext cx="2480747" cy="17477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597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193</TotalTime>
  <Words>1414</Words>
  <Application>Microsoft Office PowerPoint</Application>
  <PresentationFormat>Произвольный</PresentationFormat>
  <Paragraphs>49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Crop</vt:lpstr>
      <vt:lpstr>Лук’ян Кобилиця</vt:lpstr>
      <vt:lpstr>Слайд 2</vt:lpstr>
      <vt:lpstr>Родина…</vt:lpstr>
      <vt:lpstr>Громадська діяльність</vt:lpstr>
      <vt:lpstr>Слайд 5</vt:lpstr>
      <vt:lpstr>Політична діяльність</vt:lpstr>
      <vt:lpstr>Слайд 7</vt:lpstr>
      <vt:lpstr>Революційна діяльність</vt:lpstr>
      <vt:lpstr>Слайд 9</vt:lpstr>
      <vt:lpstr>Слайд 10</vt:lpstr>
      <vt:lpstr>Смерть ватажка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13</cp:revision>
  <dcterms:created xsi:type="dcterms:W3CDTF">2020-11-22T10:03:48Z</dcterms:created>
  <dcterms:modified xsi:type="dcterms:W3CDTF">2021-02-07T13:21:08Z</dcterms:modified>
</cp:coreProperties>
</file>