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59" r:id="rId3"/>
    <p:sldId id="860" r:id="rId4"/>
    <p:sldId id="861" r:id="rId5"/>
    <p:sldId id="862" r:id="rId6"/>
    <p:sldId id="863" r:id="rId7"/>
    <p:sldId id="866" r:id="rId8"/>
    <p:sldId id="867" r:id="rId9"/>
    <p:sldId id="868" r:id="rId10"/>
    <p:sldId id="869" r:id="rId11"/>
    <p:sldId id="864" r:id="rId12"/>
    <p:sldId id="877" r:id="rId13"/>
    <p:sldId id="878" r:id="rId14"/>
    <p:sldId id="879" r:id="rId15"/>
    <p:sldId id="708" r:id="rId16"/>
    <p:sldId id="709" r:id="rId17"/>
    <p:sldId id="875" r:id="rId18"/>
    <p:sldId id="876" r:id="rId19"/>
    <p:sldId id="874" r:id="rId20"/>
    <p:sldId id="711" r:id="rId21"/>
    <p:sldId id="747" r:id="rId22"/>
    <p:sldId id="304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26B"/>
    <a:srgbClr val="008000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/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30.10.2016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docs/abou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ustunchik.ua/ua/online-schoo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18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Співпраця в мережі </a:t>
            </a:r>
          </a:p>
        </p:txBody>
      </p:sp>
      <p:pic>
        <p:nvPicPr>
          <p:cNvPr id="11" name="Picture 2" descr="blue, browser, earth, global, globe, international, internet, planet, worl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193" y="3550901"/>
            <a:ext cx="2787344" cy="278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igital, education, electronic, knowledge, online, training, vide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2510" y="3587772"/>
            <a:ext cx="2543426" cy="254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Співпраця в мережі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 Інтернеті  можна виконувати  різні завдання. Дуже популярними є завдання </a:t>
            </a:r>
            <a:r>
              <a:rPr lang="uk-UA" sz="2800" b="1" i="1" kern="0" dirty="0">
                <a:solidFill>
                  <a:srgbClr val="FFFF00"/>
                </a:solidFill>
              </a:rPr>
              <a:t>онлайн з малювання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479" y="2297699"/>
            <a:ext cx="5835199" cy="4173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9935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en-US" dirty="0"/>
              <a:t>Google </a:t>
            </a:r>
            <a:r>
              <a:rPr lang="uk-UA" dirty="0"/>
              <a:t>документи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Можливість завантажувати, редагувати і створювати нові текстові документи, електронні таблиці та презентації, організовувати спільний з іншими користувачами доступ до них.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390" b="13278"/>
          <a:stretch/>
        </p:blipFill>
        <p:spPr>
          <a:xfrm>
            <a:off x="505009" y="3115884"/>
            <a:ext cx="11184139" cy="332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143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98" y="1924920"/>
            <a:ext cx="118586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Співпраця в мережі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Створення нового документу в </a:t>
            </a:r>
            <a:r>
              <a:rPr lang="en-US" sz="2800" b="1" i="1" kern="0" dirty="0">
                <a:solidFill>
                  <a:srgbClr val="FFFFFF"/>
                </a:solidFill>
              </a:rPr>
              <a:t>Google </a:t>
            </a:r>
            <a:r>
              <a:rPr lang="uk-UA" sz="2800" b="1" i="1" kern="0" dirty="0">
                <a:solidFill>
                  <a:srgbClr val="FFFFFF"/>
                </a:solidFill>
              </a:rPr>
              <a:t>документах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0536702" y="3914550"/>
            <a:ext cx="1044952" cy="83125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/>
          <p:cNvSpPr/>
          <p:nvPr/>
        </p:nvSpPr>
        <p:spPr>
          <a:xfrm rot="2700000" flipH="1">
            <a:off x="9846647" y="336427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92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928" y="2698174"/>
            <a:ext cx="1158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Співпраця в мережі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Надати доступ однокласникам/однокласницям до власних навчальних матеріалів за електронною адресою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9020240" y="3674976"/>
            <a:ext cx="2066860" cy="5112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/>
          <p:cNvSpPr/>
          <p:nvPr/>
        </p:nvSpPr>
        <p:spPr>
          <a:xfrm rot="18900000">
            <a:off x="9955014" y="302910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1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Співпраця в мережі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Налаштування спільного доступу до документу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245" y="1892084"/>
            <a:ext cx="8423668" cy="437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0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чи знаєте ви, що існує мистецтво різьби по листю дерев? На маленьких сухих листочках майстри створюють справжні шедеври.</a:t>
            </a:r>
          </a:p>
        </p:txBody>
      </p:sp>
      <p:pic>
        <p:nvPicPr>
          <p:cNvPr id="10" name="Picture 2" descr="http://googledrive.com/host/0B8HZlL4pVqd9dkppOXZGZVBfUmM/1-537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6630" y="2615902"/>
            <a:ext cx="42862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googledrive.com/host/0B8HZlL4pVqd9dkppOXZGZVBfUmM/1-537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533" y="2615903"/>
            <a:ext cx="4111653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791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Назви сайти програм, які ти вивчав на </a:t>
            </a:r>
            <a:r>
              <a:rPr lang="uk-UA" sz="2800" b="1" i="1" dirty="0" err="1">
                <a:solidFill>
                  <a:schemeClr val="bg1"/>
                </a:solidFill>
              </a:rPr>
              <a:t>уроках</a:t>
            </a:r>
            <a:r>
              <a:rPr lang="uk-UA" sz="2800" b="1" i="1" dirty="0">
                <a:solidFill>
                  <a:schemeClr val="bg1"/>
                </a:solidFill>
              </a:rPr>
              <a:t> інформатики.</a:t>
            </a:r>
          </a:p>
        </p:txBody>
      </p:sp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2253752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Опиши алгоритм пошуку матеріалів у мережі Інтернет.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374414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uk-UA" sz="2800" b="1" i="1" dirty="0">
                <a:solidFill>
                  <a:schemeClr val="bg1"/>
                </a:solidFill>
              </a:rPr>
              <a:t>Яким чином можна співпрацювати в мережі?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" name="Picture 2" descr="http://vilna-shkola.org.ua/files/styles/news-pic/public/news/Sashko/dock_oquee_01.jpg?itok=U-m-5Uk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2816" y="4064189"/>
            <a:ext cx="3608138" cy="23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058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Одна нога i шапка, а голови немає.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163" y="1944773"/>
            <a:ext cx="6448566" cy="4275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4984" y="437396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Гриб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4351" y="3540900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xmlns="" val="290322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чайник швидше закипить: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сирою водою, чи з кип'яченою?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2" descr="http://i2.rozetka.ua/goods/5302/vitesse-lishan---vs-1116-25_5302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3377" y="2238951"/>
            <a:ext cx="3771514" cy="429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54984" y="437396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Однаково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4351" y="3540900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xmlns="" val="415212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511942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 закономірність. Упиши числа, яких не вистачає.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7912" y="1196763"/>
            <a:ext cx="6664238" cy="52740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71473" y="5736352"/>
            <a:ext cx="89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9" name="Шестикутник 18"/>
          <p:cNvSpPr/>
          <p:nvPr/>
        </p:nvSpPr>
        <p:spPr>
          <a:xfrm rot="19800000">
            <a:off x="6154069" y="5730422"/>
            <a:ext cx="734296" cy="633014"/>
          </a:xfrm>
          <a:prstGeom prst="hexagon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8018" y="5736353"/>
            <a:ext cx="89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21" name="Шестикутник 20"/>
          <p:cNvSpPr/>
          <p:nvPr/>
        </p:nvSpPr>
        <p:spPr>
          <a:xfrm rot="19800000">
            <a:off x="6830614" y="5730423"/>
            <a:ext cx="734296" cy="633014"/>
          </a:xfrm>
          <a:prstGeom prst="hexagon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9402" y="5170663"/>
            <a:ext cx="89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23" name="Шестикутник 22"/>
          <p:cNvSpPr/>
          <p:nvPr/>
        </p:nvSpPr>
        <p:spPr>
          <a:xfrm rot="19800000">
            <a:off x="5841998" y="5164733"/>
            <a:ext cx="734296" cy="633014"/>
          </a:xfrm>
          <a:prstGeom prst="hexagon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04555" y="5157203"/>
            <a:ext cx="89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10</a:t>
            </a:r>
          </a:p>
        </p:txBody>
      </p:sp>
      <p:sp>
        <p:nvSpPr>
          <p:cNvPr id="25" name="Шестикутник 24"/>
          <p:cNvSpPr/>
          <p:nvPr/>
        </p:nvSpPr>
        <p:spPr>
          <a:xfrm rot="19800000">
            <a:off x="7187151" y="5164733"/>
            <a:ext cx="734296" cy="633014"/>
          </a:xfrm>
          <a:prstGeom prst="hexagon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2661" y="4581139"/>
            <a:ext cx="89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10</a:t>
            </a:r>
          </a:p>
        </p:txBody>
      </p:sp>
      <p:sp>
        <p:nvSpPr>
          <p:cNvPr id="27" name="Шестикутник 26"/>
          <p:cNvSpPr/>
          <p:nvPr/>
        </p:nvSpPr>
        <p:spPr>
          <a:xfrm rot="19800000">
            <a:off x="6145257" y="4575209"/>
            <a:ext cx="734296" cy="633014"/>
          </a:xfrm>
          <a:prstGeom prst="hexagon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57738" y="4581140"/>
            <a:ext cx="89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15</a:t>
            </a:r>
          </a:p>
        </p:txBody>
      </p:sp>
      <p:sp>
        <p:nvSpPr>
          <p:cNvPr id="29" name="Шестикутник 28"/>
          <p:cNvSpPr/>
          <p:nvPr/>
        </p:nvSpPr>
        <p:spPr>
          <a:xfrm rot="19800000">
            <a:off x="6840334" y="4575210"/>
            <a:ext cx="734296" cy="633014"/>
          </a:xfrm>
          <a:prstGeom prst="hexagon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04403" y="5163183"/>
            <a:ext cx="89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31" name="Шестикутник 30"/>
          <p:cNvSpPr/>
          <p:nvPr/>
        </p:nvSpPr>
        <p:spPr>
          <a:xfrm rot="19800000">
            <a:off x="10286999" y="5157253"/>
            <a:ext cx="734296" cy="633014"/>
          </a:xfrm>
          <a:prstGeom prst="hexagon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53128" y="5755438"/>
            <a:ext cx="89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33" name="Шестикутник 32"/>
          <p:cNvSpPr/>
          <p:nvPr/>
        </p:nvSpPr>
        <p:spPr>
          <a:xfrm rot="19800000">
            <a:off x="9235724" y="5749508"/>
            <a:ext cx="734296" cy="633014"/>
          </a:xfrm>
          <a:prstGeom prst="hexagon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09325" y="5182032"/>
            <a:ext cx="89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35" name="Шестикутник 34"/>
          <p:cNvSpPr/>
          <p:nvPr/>
        </p:nvSpPr>
        <p:spPr>
          <a:xfrm rot="19800000">
            <a:off x="9591921" y="5176102"/>
            <a:ext cx="734296" cy="633014"/>
          </a:xfrm>
          <a:prstGeom prst="hexagon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56864" y="4597257"/>
            <a:ext cx="89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10</a:t>
            </a:r>
          </a:p>
        </p:txBody>
      </p:sp>
      <p:sp>
        <p:nvSpPr>
          <p:cNvPr id="37" name="Шестикутник 36"/>
          <p:cNvSpPr/>
          <p:nvPr/>
        </p:nvSpPr>
        <p:spPr>
          <a:xfrm rot="19800000">
            <a:off x="9939460" y="4591327"/>
            <a:ext cx="734296" cy="633014"/>
          </a:xfrm>
          <a:prstGeom prst="hexagon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526528" y="4581139"/>
            <a:ext cx="89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22</a:t>
            </a:r>
          </a:p>
        </p:txBody>
      </p:sp>
      <p:sp>
        <p:nvSpPr>
          <p:cNvPr id="39" name="Шестикутник 38"/>
          <p:cNvSpPr/>
          <p:nvPr/>
        </p:nvSpPr>
        <p:spPr>
          <a:xfrm rot="19800000">
            <a:off x="10609124" y="4575209"/>
            <a:ext cx="734296" cy="633014"/>
          </a:xfrm>
          <a:prstGeom prst="hexagon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875740" y="5151577"/>
            <a:ext cx="89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15</a:t>
            </a:r>
          </a:p>
        </p:txBody>
      </p:sp>
      <p:sp>
        <p:nvSpPr>
          <p:cNvPr id="41" name="Шестикутник 40"/>
          <p:cNvSpPr/>
          <p:nvPr/>
        </p:nvSpPr>
        <p:spPr>
          <a:xfrm rot="19800000">
            <a:off x="10958336" y="5145647"/>
            <a:ext cx="734296" cy="633014"/>
          </a:xfrm>
          <a:prstGeom prst="hexagon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228582" y="5726517"/>
            <a:ext cx="89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10</a:t>
            </a:r>
          </a:p>
        </p:txBody>
      </p:sp>
      <p:sp>
        <p:nvSpPr>
          <p:cNvPr id="43" name="Шестикутник 42"/>
          <p:cNvSpPr/>
          <p:nvPr/>
        </p:nvSpPr>
        <p:spPr>
          <a:xfrm rot="19800000">
            <a:off x="11311178" y="5720587"/>
            <a:ext cx="734296" cy="633014"/>
          </a:xfrm>
          <a:prstGeom prst="hexagon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4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3972" y="3688290"/>
            <a:ext cx="2181558" cy="26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815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"/>
                            </p:stCondLst>
                            <p:childTnLst>
                              <p:par>
                                <p:cTn id="1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"/>
                            </p:stCondLst>
                            <p:childTnLst>
                              <p:par>
                                <p:cTn id="1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Співпраця в мережі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</a:t>
            </a:r>
            <a:r>
              <a:rPr lang="uk-UA" sz="2800" b="1" i="1" kern="0" dirty="0">
                <a:solidFill>
                  <a:srgbClr val="FFFF00"/>
                </a:solidFill>
              </a:rPr>
              <a:t>Інтернеті</a:t>
            </a:r>
            <a:r>
              <a:rPr lang="uk-UA" sz="2800" b="1" i="1" kern="0" dirty="0">
                <a:solidFill>
                  <a:srgbClr val="FFFFFF"/>
                </a:solidFill>
              </a:rPr>
              <a:t> є багато цікавої та корисної інформації. Ти можеш шукати цікаві сайти, розважатися, спілкуватися з друзями, навчатися та багато іншого.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224" y="2675476"/>
            <a:ext cx="8473710" cy="373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561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2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TextBox 12">
            <a:hlinkClick r:id="rId3"/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Ознайомитись з навчальними матеріалами на порталі </a:t>
            </a:r>
            <a:r>
              <a:rPr lang="uk-UA" sz="2800" b="1" i="1" kern="0" dirty="0">
                <a:solidFill>
                  <a:srgbClr val="FFFF00"/>
                </a:solidFill>
              </a:rPr>
              <a:t>Пустунчик</a:t>
            </a:r>
            <a:r>
              <a:rPr lang="uk-UA" sz="2800" b="1" i="1" kern="0" dirty="0">
                <a:solidFill>
                  <a:srgbClr val="FFFFFF"/>
                </a:solidFill>
              </a:rPr>
              <a:t> в рубриці </a:t>
            </a:r>
            <a:r>
              <a:rPr lang="uk-UA" sz="2800" b="1" i="1" kern="0" dirty="0">
                <a:solidFill>
                  <a:srgbClr val="FFFF00"/>
                </a:solidFill>
              </a:rPr>
              <a:t>Віртуальна школа</a:t>
            </a:r>
          </a:p>
        </p:txBody>
      </p:sp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2480516"/>
            <a:ext cx="12050142" cy="3038042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5077560" y="4038898"/>
            <a:ext cx="1765691" cy="81332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/>
          <p:cNvSpPr/>
          <p:nvPr/>
        </p:nvSpPr>
        <p:spPr>
          <a:xfrm rot="18900000">
            <a:off x="5877852" y="338521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72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18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blue, browser, earth, global, globe, international, internet, planet, worl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8517" y="3550901"/>
            <a:ext cx="2787344" cy="278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igital, education, electronic, knowledge, online, training, video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2510" y="3587772"/>
            <a:ext cx="2543426" cy="254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Співпраця в мережі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Програми, які ти вивчав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уроках</a:t>
            </a:r>
            <a:r>
              <a:rPr lang="uk-UA" sz="2800" b="1" i="1" kern="0" dirty="0">
                <a:solidFill>
                  <a:srgbClr val="FFFFFF"/>
                </a:solidFill>
              </a:rPr>
              <a:t> інформатики, мають свої сайти.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сайті графічного редактора </a:t>
            </a:r>
            <a:r>
              <a:rPr lang="en-US" sz="2800" b="1" i="1" kern="0" dirty="0">
                <a:solidFill>
                  <a:srgbClr val="FFFF00"/>
                </a:solidFill>
              </a:rPr>
              <a:t>Tux Paint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переглянути малюнки твоїх однолітків зі всього світу, а можна поділитися і власними малюнками.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02" y="3546767"/>
            <a:ext cx="11654746" cy="258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8493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Співпраця в мережі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сайті </a:t>
            </a:r>
            <a:r>
              <a:rPr lang="uk-UA" sz="2800" b="1" i="1" kern="0" dirty="0" err="1">
                <a:solidFill>
                  <a:srgbClr val="FFFF00"/>
                </a:solidFill>
              </a:rPr>
              <a:t>TuxMath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ти знайдеш гру, яка допоможе тобі весело вивчати математику.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09" y="2288507"/>
            <a:ext cx="10778540" cy="4066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5940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Співпраця в мережі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сайті </a:t>
            </a:r>
            <a:r>
              <a:rPr lang="en-US" sz="2800" b="1" i="1" kern="0" dirty="0" err="1">
                <a:solidFill>
                  <a:srgbClr val="FFFF00"/>
                </a:solidFill>
              </a:rPr>
              <a:t>GCompris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ти можеш ознайомитися з пакетом навчальних програм, що складається з різних вправ та ігор. З деякими з них ти працював у 2 класі.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6" descr="screenshot r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2658423"/>
            <a:ext cx="5775373" cy="3753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creenshot glet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777" y="2658423"/>
            <a:ext cx="5775373" cy="3753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599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Співпраця в мережі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Існують сайти, на які можна надсилати свої розповіді, повідомлення, задавати питання. Все це можна прочитати, обговорити, поділитися своїми враженнями, тобто знайти людей зі спільними інтересами та захопленнями. У такий спосіб навколо </a:t>
            </a:r>
            <a:r>
              <a:rPr lang="uk-UA" sz="28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2800" b="1" i="1" kern="0" dirty="0">
                <a:solidFill>
                  <a:srgbClr val="FFFFFF"/>
                </a:solidFill>
              </a:rPr>
              <a:t> формується </a:t>
            </a:r>
            <a:r>
              <a:rPr lang="uk-UA" sz="2800" b="1" i="1" kern="0" dirty="0">
                <a:solidFill>
                  <a:srgbClr val="FFFF00"/>
                </a:solidFill>
              </a:rPr>
              <a:t>інтернет-спільнота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6" descr="community, connection, consultation, consulting, earth, global, group, internet, large group, network, polar, round table, social, social network, users, wor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8531" y="3766831"/>
            <a:ext cx="3155131" cy="315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03648" y="4043185"/>
            <a:ext cx="6958687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Інтернет-спільнота</a:t>
            </a:r>
            <a:r>
              <a:rPr lang="uk-UA" sz="2800" b="1" i="1" kern="0" dirty="0">
                <a:solidFill>
                  <a:srgbClr val="FFFFFF"/>
                </a:solidFill>
              </a:rPr>
              <a:t> — група людей зі спільними інтересами, котрі спілкуються за допомогою </a:t>
            </a:r>
            <a:r>
              <a:rPr lang="uk-UA" sz="2800" b="1" i="1" kern="0" dirty="0" err="1">
                <a:solidFill>
                  <a:srgbClr val="FFFFFF"/>
                </a:solidFill>
              </a:rPr>
              <a:t>Інтернета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408147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135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Співпраця в мережі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2 класі ти познайомився з комп'ютерним виконавцем </a:t>
            </a:r>
            <a:r>
              <a:rPr lang="uk-UA" sz="2800" b="1" i="1" kern="0" dirty="0">
                <a:solidFill>
                  <a:srgbClr val="FFFF00"/>
                </a:solidFill>
              </a:rPr>
              <a:t>Рудим котом</a:t>
            </a:r>
            <a:r>
              <a:rPr lang="uk-UA" sz="2800" b="1" i="1" kern="0" dirty="0">
                <a:solidFill>
                  <a:srgbClr val="FFFFFF"/>
                </a:solidFill>
              </a:rPr>
              <a:t>, складав в програмі </a:t>
            </a:r>
            <a:r>
              <a:rPr lang="uk-UA" sz="2800" b="1" i="1" kern="0" dirty="0" err="1">
                <a:solidFill>
                  <a:srgbClr val="FFFF00"/>
                </a:solidFill>
              </a:rPr>
              <a:t>Scratch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алгоритми для нього та інших виконавців. Спільнота </a:t>
            </a:r>
            <a:r>
              <a:rPr lang="uk-UA" sz="2800" b="1" i="1" kern="0" dirty="0" err="1">
                <a:solidFill>
                  <a:srgbClr val="FFFF00"/>
                </a:solidFill>
              </a:rPr>
              <a:t>Scratch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налічує більше 5 мільйонів користувачів переважно 8-15 років, які цікавляться програмуванням.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9987"/>
          <a:stretch/>
        </p:blipFill>
        <p:spPr>
          <a:xfrm>
            <a:off x="1826540" y="3502524"/>
            <a:ext cx="8541078" cy="2909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2234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Співпраця в мережі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Крім відомих тобі сайтів, у світі існує багато сайтів для </a:t>
            </a:r>
            <a:r>
              <a:rPr lang="uk-UA" sz="2800" b="1" i="1" kern="0" dirty="0" err="1">
                <a:solidFill>
                  <a:srgbClr val="FFFFFF"/>
                </a:solidFill>
              </a:rPr>
              <a:t>онлайнового</a:t>
            </a:r>
            <a:r>
              <a:rPr lang="uk-UA" sz="2800" b="1" i="1" kern="0" dirty="0">
                <a:solidFill>
                  <a:srgbClr val="FFFFFF"/>
                </a:solidFill>
              </a:rPr>
              <a:t> навчання.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www.sweb-ad.fr/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74"/>
          <a:stretch/>
        </p:blipFill>
        <p:spPr bwMode="auto">
          <a:xfrm>
            <a:off x="2208647" y="2254106"/>
            <a:ext cx="7776864" cy="428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580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Співпраця в мережі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малюнку подано алгоритм пошуку інформації в мережі </a:t>
            </a:r>
            <a:r>
              <a:rPr lang="uk-UA" sz="2800" b="1" i="1" kern="0" dirty="0">
                <a:solidFill>
                  <a:srgbClr val="FFFF00"/>
                </a:solidFill>
              </a:rPr>
              <a:t>Інтернет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18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725" y="2222146"/>
            <a:ext cx="6812707" cy="441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971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72210</TotalTime>
  <Words>546</Words>
  <Application>Microsoft Office PowerPoint</Application>
  <PresentationFormat>Произвольный</PresentationFormat>
  <Paragraphs>87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Співпраця в мережі </vt:lpstr>
      <vt:lpstr>Співпраця в мережі </vt:lpstr>
      <vt:lpstr>Співпраця в мережі </vt:lpstr>
      <vt:lpstr>Співпраця в мережі </vt:lpstr>
      <vt:lpstr>Співпраця в мережі </vt:lpstr>
      <vt:lpstr>Співпраця в мережі </vt:lpstr>
      <vt:lpstr>Співпраця в мережі </vt:lpstr>
      <vt:lpstr>Співпраця в мережі </vt:lpstr>
      <vt:lpstr>Співпраця в мережі </vt:lpstr>
      <vt:lpstr>Співпраця в мережі </vt:lpstr>
      <vt:lpstr>Google документи</vt:lpstr>
      <vt:lpstr>Співпраця в мережі </vt:lpstr>
      <vt:lpstr>Співпраця в мережі </vt:lpstr>
      <vt:lpstr>Співпраця в мережі </vt:lpstr>
      <vt:lpstr>Цікавинки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Учень</cp:lastModifiedBy>
  <cp:revision>714</cp:revision>
  <dcterms:created xsi:type="dcterms:W3CDTF">2016-06-06T19:48:43Z</dcterms:created>
  <dcterms:modified xsi:type="dcterms:W3CDTF">2016-10-30T07:10:48Z</dcterms:modified>
</cp:coreProperties>
</file>