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975104"/>
          </a:xfrm>
        </p:spPr>
        <p:txBody>
          <a:bodyPr/>
          <a:lstStyle/>
          <a:p>
            <a:pPr algn="r"/>
            <a:r>
              <a:rPr lang="uk-UA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Квіти та рослини в обрядах та </a:t>
            </a:r>
            <a:r>
              <a:rPr lang="uk-UA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звичаях</a:t>
            </a:r>
            <a:r>
              <a:rPr lang="en-US" sz="400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400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українського народу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84168" y="3429000"/>
            <a:ext cx="2674640" cy="187220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algn="ctr"/>
            <a:r>
              <a:rPr lang="uk-UA" dirty="0" smtClean="0"/>
              <a:t>«Флористика та фітодизайн </a:t>
            </a:r>
            <a:r>
              <a:rPr lang="uk-UA" dirty="0" err="1" smtClean="0"/>
              <a:t>інтер</a:t>
            </a:r>
            <a:r>
              <a:rPr lang="en-US" dirty="0" smtClean="0"/>
              <a:t>’</a:t>
            </a:r>
            <a:r>
              <a:rPr lang="uk-UA" dirty="0" err="1" smtClean="0"/>
              <a:t>єру</a:t>
            </a:r>
            <a:r>
              <a:rPr lang="uk-UA" dirty="0" smtClean="0"/>
              <a:t>»</a:t>
            </a:r>
            <a:endParaRPr lang="en-US" dirty="0" smtClean="0"/>
          </a:p>
          <a:p>
            <a:pPr algn="ctr"/>
            <a:endParaRPr lang="en-US" dirty="0"/>
          </a:p>
          <a:p>
            <a:pPr algn="r"/>
            <a:r>
              <a:rPr lang="uk-UA" dirty="0"/>
              <a:t>Фоменко Ю.О.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4752528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409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Ми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українці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– велика родина, </a:t>
            </a:r>
            <a:endParaRPr lang="ru-RU" sz="32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Мова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і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пісня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у нас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солов’їна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! </a:t>
            </a:r>
            <a:endParaRPr lang="ru-RU" sz="32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Квітне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садочку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червона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калина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Рідна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земля для нас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всіх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–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Україна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!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4"/>
            <a:ext cx="4896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дерево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наймогутніших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Зевса,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Перуна. З дуба,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довгожителя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Хортицькому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дубу аж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– символ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тендітного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50000"/>
          <a:stretch/>
        </p:blipFill>
        <p:spPr>
          <a:xfrm>
            <a:off x="5148064" y="692696"/>
            <a:ext cx="3540046" cy="559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Зеленою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неділею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дуба,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хату,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ліжко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русалки ходили,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у них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вішають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ворота,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колодязі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колихалися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русалки».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на Русальному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русалки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великому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9"/>
          <a:stretch/>
        </p:blipFill>
        <p:spPr>
          <a:xfrm>
            <a:off x="725956" y="2271648"/>
            <a:ext cx="7643650" cy="439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6328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Дуб-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каштанам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обволікаючу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протипухлинну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Освячені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(20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обереги,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ладанках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день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віншують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повір’ям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дуби-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цілющу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наснаги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кроною дерева.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зле.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дубом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6556" r="92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61" y="-171400"/>
            <a:ext cx="3384376" cy="22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1"/>
            <a:ext cx="6330845" cy="421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6500" l="14333" r="8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2624" r="12839" b="3960"/>
          <a:stretch/>
        </p:blipFill>
        <p:spPr>
          <a:xfrm>
            <a:off x="0" y="3334221"/>
            <a:ext cx="6288259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3700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дівочої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дівочого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Тополя край дороги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тополя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нечестивого.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1"/>
          <a:stretch/>
        </p:blipFill>
        <p:spPr>
          <a:xfrm>
            <a:off x="1097460" y="2819422"/>
            <a:ext cx="6990357" cy="3777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189" y="47667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струнка і красива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як з роками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засохлих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невирішених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болючі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само, як тополя не любить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одна, в основному,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тополь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тремтить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причини: легенда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тополею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колисав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Іуду-немовля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тремтіло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нечистого і непрошеного гостя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тополине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потягнулося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неба,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втікаючи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тополя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нечестивого.</a:t>
            </a:r>
          </a:p>
        </p:txBody>
      </p:sp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8"/>
          <a:stretch/>
        </p:blipFill>
        <p:spPr>
          <a:xfrm>
            <a:off x="-34582" y="0"/>
            <a:ext cx="917858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-20201"/>
            <a:ext cx="367240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НЕ ТОПОЛЮ ВИСОКУЮ</a:t>
            </a:r>
          </a:p>
          <a:p>
            <a:endParaRPr lang="ru-RU" sz="2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Не тополю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високую</a:t>
            </a:r>
            <a:endParaRPr lang="ru-RU" sz="2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Вітер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нагинає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Дівчинонька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одинока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Долю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зневажає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— Бодай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тобі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доле,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морі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втопитись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не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даєш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мені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й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досі</a:t>
            </a:r>
            <a:endParaRPr lang="ru-RU" sz="2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 ким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полюбитись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Як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дівчата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цілуються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Як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їх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обнімають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І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тойді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їм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діється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Я й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досі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не знаю.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І не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знатиму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 Ой,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мамо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Страшно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дівувати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Увесь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вік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свій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дівувати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Ні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 ким не </a:t>
            </a:r>
            <a:r>
              <a:rPr lang="ru-RU" sz="2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кохатись</a:t>
            </a:r>
            <a:r>
              <a:rPr lang="ru-RU" sz="2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pPr algn="r"/>
            <a:r>
              <a:rPr lang="uk-UA" sz="2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Т. Шевченко</a:t>
            </a:r>
            <a:endParaRPr lang="ru-RU" sz="2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332657"/>
            <a:ext cx="40324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символом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невибаглива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росла і росте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стелиться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вплітають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віночок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символом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символ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провісника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емблема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невмирущої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незайманості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цнотливості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/>
          <a:stretch/>
        </p:blipFill>
        <p:spPr>
          <a:xfrm>
            <a:off x="467544" y="606990"/>
            <a:ext cx="3900994" cy="548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провісником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глянцево-зелене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холоду, морозу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символом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перенесена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життєстійкості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нев'янучою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калача,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молодят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горнулися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як символ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b="11453"/>
          <a:stretch/>
        </p:blipFill>
        <p:spPr>
          <a:xfrm>
            <a:off x="1217122" y="2852936"/>
            <a:ext cx="6637748" cy="3599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141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обряди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плодючість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вберегти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нечистої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рослини-символи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обрядах.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8177"/>
          <a:stretch/>
        </p:blipFill>
        <p:spPr>
          <a:xfrm>
            <a:off x="288876" y="2924944"/>
            <a:ext cx="849424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044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692" y="310281"/>
            <a:ext cx="4950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талісманом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диявольської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відьомських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чарувань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відьом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дверима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відьму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видно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викидали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смітник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воду,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спраги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6"/>
            <a:ext cx="5474804" cy="311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318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6" b="7844"/>
          <a:stretch/>
        </p:blipFill>
        <p:spPr>
          <a:xfrm>
            <a:off x="251519" y="260648"/>
            <a:ext cx="3209925" cy="3938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62" y="3356992"/>
            <a:ext cx="604867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274385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648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89040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чорнобривців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так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звикли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чорнобривці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синівської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хлоп’ячої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добра.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образом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них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орнобривці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443"/>
            <a:ext cx="3510012" cy="351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397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9608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32145"/>
            <a:ext cx="4032448" cy="306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12096" r="4230" b="10956"/>
          <a:stretch/>
        </p:blipFill>
        <p:spPr>
          <a:xfrm>
            <a:off x="5220072" y="116632"/>
            <a:ext cx="3852429" cy="247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165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2606"/>
            <a:ext cx="55598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знахарі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мак,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оберіг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«поганого ока». Освятив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маку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провівши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ритуал, «чудо-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наділяється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Вважалося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розсипати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порогу, нечиста сила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зайти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Цілителі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снодійний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заспокійливий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05" l="1556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6" r="5385" b="6184"/>
          <a:stretch/>
        </p:blipFill>
        <p:spPr>
          <a:xfrm>
            <a:off x="755576" y="3687503"/>
            <a:ext cx="7344816" cy="32445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7175" y="1052736"/>
            <a:ext cx="18822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776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124744"/>
            <a:ext cx="35821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легендою,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Купала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зацвітає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вогняною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той,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Щасливчик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доторком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зцілювати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будь-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дорогоцінностями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передрікати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0" b="100000" l="9333" r="92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21" t="7795" r="8975"/>
          <a:stretch/>
        </p:blipFill>
        <p:spPr>
          <a:xfrm>
            <a:off x="369070" y="1408760"/>
            <a:ext cx="4913687" cy="49411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01414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374"/>
            <a:ext cx="5954378" cy="345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97" y="3284984"/>
            <a:ext cx="6024330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6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" y="116632"/>
            <a:ext cx="890979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688438"/>
            <a:ext cx="3755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Дякую</a:t>
            </a:r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за </a:t>
            </a:r>
          </a:p>
          <a:p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</a:t>
            </a:r>
            <a:r>
              <a:rPr lang="ru-RU" sz="7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увагу</a:t>
            </a:r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!</a:t>
            </a:r>
            <a:endParaRPr lang="ru-RU" sz="7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888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калина, верба, дуб, тополя,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чорнобривці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деревами, травами,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зіллям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доносять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відгомін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язичницьких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34" y="291673"/>
            <a:ext cx="4718043" cy="633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21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340" y="40466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вербу і калину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вербу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астрального культу наших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Верба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Прадерево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само,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Чумацький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8" y="3082320"/>
            <a:ext cx="6984776" cy="34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077072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b="6411"/>
          <a:stretch/>
        </p:blipFill>
        <p:spPr>
          <a:xfrm>
            <a:off x="611560" y="2996952"/>
            <a:ext cx="5486222" cy="356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408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7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ритуально-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уявлення­ми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посвячені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остан­ню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Великоднем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Освячену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Вербу приносили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вдаряли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при­мовляючи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 великий, як верба, а здо­ровий, як вода,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земля.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широ­ко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оберег.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Побутувало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повір'я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хату, де є Верба, не вдарить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перепиняє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нечистій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відьмам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/>
        </p:blipFill>
        <p:spPr>
          <a:xfrm>
            <a:off x="836712" y="2615842"/>
            <a:ext cx="7542584" cy="4113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32815"/>
            <a:ext cx="5338116" cy="355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1" y="332656"/>
            <a:ext cx="47525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3401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палахкотять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рубіновим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намистом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яскраво-червоні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плоди. А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зернину,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вийняту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материнство: кущ - сама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Калина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краса, а й наша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дівочу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достаток.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епітети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калина";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калина";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калина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деревом»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обряду. Нею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оздоблювали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дівочу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8" y="0"/>
            <a:ext cx="2262672" cy="1508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6" y="11351"/>
            <a:ext cx="2376264" cy="16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838" r="20409" b="10009"/>
          <a:stretch/>
        </p:blipFill>
        <p:spPr>
          <a:xfrm>
            <a:off x="179512" y="280685"/>
            <a:ext cx="4752528" cy="302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556794" cy="258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b="5905"/>
          <a:stretch/>
        </p:blipFill>
        <p:spPr>
          <a:xfrm>
            <a:off x="1475656" y="3140968"/>
            <a:ext cx="5040560" cy="330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378</TotalTime>
  <Words>1663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Квіти та рослини в обрядах та звичаях  українського народу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Квіти та рослини в обрядах та звичаях українського народу</dc:title>
  <dc:creator>User</dc:creator>
  <cp:lastModifiedBy>User</cp:lastModifiedBy>
  <cp:revision>25</cp:revision>
  <dcterms:created xsi:type="dcterms:W3CDTF">2020-04-27T10:40:04Z</dcterms:created>
  <dcterms:modified xsi:type="dcterms:W3CDTF">2020-05-08T17:00:39Z</dcterms:modified>
</cp:coreProperties>
</file>