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1D7-9143-48D9-8828-4D806746E4CB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D935-2B63-4480-9B9A-6B00290D2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081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1D7-9143-48D9-8828-4D806746E4CB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D935-2B63-4480-9B9A-6B00290D2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566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1D7-9143-48D9-8828-4D806746E4CB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D935-2B63-4480-9B9A-6B00290D2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194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1D7-9143-48D9-8828-4D806746E4CB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D935-2B63-4480-9B9A-6B00290D2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97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1D7-9143-48D9-8828-4D806746E4CB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D935-2B63-4480-9B9A-6B00290D2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555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1D7-9143-48D9-8828-4D806746E4CB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D935-2B63-4480-9B9A-6B00290D2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930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1D7-9143-48D9-8828-4D806746E4CB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D935-2B63-4480-9B9A-6B00290D2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99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1D7-9143-48D9-8828-4D806746E4CB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D935-2B63-4480-9B9A-6B00290D2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557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1D7-9143-48D9-8828-4D806746E4CB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D935-2B63-4480-9B9A-6B00290D2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354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1D7-9143-48D9-8828-4D806746E4CB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D935-2B63-4480-9B9A-6B00290D2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80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1D7-9143-48D9-8828-4D806746E4CB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D935-2B63-4480-9B9A-6B00290D2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656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E31D7-9143-48D9-8828-4D806746E4CB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AD935-2B63-4480-9B9A-6B00290D2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8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5311" y="220717"/>
            <a:ext cx="11582399" cy="1334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Фразеологізм – стійке сполучення двох і більше слів, яке в процесі мовлення відтворюється як готова словесна формула, передає одне значення.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5311" y="1755227"/>
            <a:ext cx="11582399" cy="1019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Брати з душу – розчулювати, як сніг на голову - зненацька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5310" y="3069021"/>
            <a:ext cx="11582399" cy="3489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Ознаки: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Семантична неподільність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 </a:t>
            </a:r>
            <a:r>
              <a:rPr lang="uk-UA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-експресивного забарвлення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 мати переносне значення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Стійкість граматичних категорій і усталеність порядку слів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Стійкість синтаксичної функції для всіх компонентів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00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345" b="31801"/>
          <a:stretch/>
        </p:blipFill>
        <p:spPr>
          <a:xfrm>
            <a:off x="252248" y="430924"/>
            <a:ext cx="11698398" cy="33212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2247" y="3928240"/>
            <a:ext cx="3752193" cy="696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низько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4855" y="3920360"/>
            <a:ext cx="3289737" cy="704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Настовбурчене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88246" y="3909849"/>
            <a:ext cx="3962400" cy="714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прагнути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декількох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0716" y="4800598"/>
            <a:ext cx="2469932" cy="961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прихована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</a:t>
            </a:r>
            <a:r>
              <a:rPr lang="ru-RU" sz="2400" dirty="0" err="1">
                <a:solidFill>
                  <a:schemeClr val="tx1"/>
                </a:solidFill>
              </a:rPr>
              <a:t>ека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27283" y="4790088"/>
            <a:ext cx="2575034" cy="948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нічого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вартий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38952" y="4792718"/>
            <a:ext cx="3205655" cy="945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Могутнє, небезпечне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49711" y="4804543"/>
            <a:ext cx="3100936" cy="93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основні,найбільш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чогось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2247" y="5841123"/>
            <a:ext cx="2942898" cy="832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Своя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оселя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родина,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сім'я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00248" y="5849006"/>
            <a:ext cx="2191407" cy="817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цілий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80994" y="5849007"/>
            <a:ext cx="3163614" cy="817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 першим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849711" y="5833241"/>
            <a:ext cx="3100935" cy="832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непостійність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1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45" b="24138"/>
          <a:stretch/>
        </p:blipFill>
        <p:spPr>
          <a:xfrm>
            <a:off x="220717" y="231227"/>
            <a:ext cx="11729707" cy="601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9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2604" y="91966"/>
            <a:ext cx="11608677" cy="798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 ФРАЗЕОЛОГІЇ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8165" y="1060230"/>
            <a:ext cx="3657601" cy="683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 і побут людей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8165" y="1868212"/>
            <a:ext cx="3657601" cy="1053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Професійна діяльність, трудові процеси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147" y="3100551"/>
            <a:ext cx="3678620" cy="588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Вірування та звичаї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147" y="3920359"/>
            <a:ext cx="3678619" cy="630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147" y="4776951"/>
            <a:ext cx="3678619" cy="677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Військова справа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8165" y="5615152"/>
            <a:ext cx="3657601" cy="785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 тварин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68966" y="1082566"/>
            <a:ext cx="2701158" cy="81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Міфологія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68967" y="2163821"/>
            <a:ext cx="2701158" cy="83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Біблія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68966" y="3321269"/>
            <a:ext cx="2827282" cy="94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Іншомовні запозичення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68967" y="4594338"/>
            <a:ext cx="2827282" cy="1480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Вислови видатних людей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1885" y="1066801"/>
            <a:ext cx="2364832" cy="676601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варити воду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7136" y="1950983"/>
            <a:ext cx="2359581" cy="801412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 в лещата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30715" y="3105806"/>
            <a:ext cx="2286001" cy="57807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авати гарбуза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30712" y="3909848"/>
            <a:ext cx="2286004" cy="641131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оронний номер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51885" y="4779580"/>
            <a:ext cx="2364831" cy="675289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хрещувати мечі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51885" y="5659822"/>
            <a:ext cx="2364831" cy="667406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аяча душа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522373" y="1090449"/>
            <a:ext cx="2412126" cy="798786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ізіфова праця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522373" y="2163817"/>
            <a:ext cx="2448908" cy="819807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 за око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522373" y="3347544"/>
            <a:ext cx="2448908" cy="75149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ідея фікс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522373" y="4776950"/>
            <a:ext cx="2448908" cy="1066801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 надії сподіватись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3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37" b="34100"/>
          <a:stretch/>
        </p:blipFill>
        <p:spPr>
          <a:xfrm>
            <a:off x="189186" y="441434"/>
            <a:ext cx="11752287" cy="346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7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3641" y="178675"/>
            <a:ext cx="6653049" cy="2380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Крилаті вирази – влучні вислови видатних осіб, цитати з літературних та інших творів, назви літературних, історичних ф міфологічних персонажів та реалій, які набули узагальненого значення і часто повторюються в мовленні.</a:t>
            </a:r>
          </a:p>
          <a:p>
            <a:pPr algn="ctr"/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1" t="2757" r="5518" b="13564"/>
          <a:stretch/>
        </p:blipFill>
        <p:spPr>
          <a:xfrm>
            <a:off x="147144" y="178675"/>
            <a:ext cx="4868736" cy="35209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23641" y="2856185"/>
            <a:ext cx="6653049" cy="656897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Кожному рот дере ложка суха (Г. Сковорода)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8883" y="3809997"/>
            <a:ext cx="11487807" cy="1298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Крилатими можуть стати й окремі слова з узагальнено-метафоричним значенням: географічні </a:t>
            </a:r>
            <a:r>
              <a:rPr lang="uk-UA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імена людей, персонажів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6689" y="5439089"/>
            <a:ext cx="2753711" cy="1014259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Олімп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78925" y="5439089"/>
            <a:ext cx="2601310" cy="1014259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Рокфеллер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12470" y="5439091"/>
            <a:ext cx="2706414" cy="1014259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Прометей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58759" y="5439090"/>
            <a:ext cx="2614448" cy="1014259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Наполеон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85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37910" b="38567"/>
          <a:stretch/>
        </p:blipFill>
        <p:spPr>
          <a:xfrm>
            <a:off x="226986" y="346842"/>
            <a:ext cx="11649704" cy="205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9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209</Words>
  <Application>Microsoft Office PowerPoint</Application>
  <PresentationFormat>Широкоэкранный</PresentationFormat>
  <Paragraphs>48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10</cp:revision>
  <dcterms:created xsi:type="dcterms:W3CDTF">2021-01-11T11:02:34Z</dcterms:created>
  <dcterms:modified xsi:type="dcterms:W3CDTF">2021-01-11T12:46:05Z</dcterms:modified>
</cp:coreProperties>
</file>