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6"/>
  </p:notesMasterIdLst>
  <p:sldIdLst>
    <p:sldId id="287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3" r:id="rId13"/>
    <p:sldId id="304" r:id="rId14"/>
    <p:sldId id="305" r:id="rId15"/>
    <p:sldId id="306" r:id="rId16"/>
    <p:sldId id="314" r:id="rId17"/>
    <p:sldId id="266" r:id="rId18"/>
    <p:sldId id="288" r:id="rId19"/>
    <p:sldId id="310" r:id="rId20"/>
    <p:sldId id="311" r:id="rId21"/>
    <p:sldId id="312" r:id="rId22"/>
    <p:sldId id="313" r:id="rId23"/>
    <p:sldId id="291" r:id="rId24"/>
    <p:sldId id="315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66FFFF"/>
    <a:srgbClr val="990099"/>
    <a:srgbClr val="009900"/>
    <a:srgbClr val="6699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7" autoAdjust="0"/>
    <p:restoredTop sz="94530" autoAdjust="0"/>
  </p:normalViewPr>
  <p:slideViewPr>
    <p:cSldViewPr>
      <p:cViewPr varScale="1">
        <p:scale>
          <a:sx n="103" d="100"/>
          <a:sy n="103" d="100"/>
        </p:scale>
        <p:origin x="22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A152E4-FA2F-4C72-A1B8-00DEB36D3631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46BF09E-2E7C-45FB-9444-CE830D824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44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065CE34-9987-4588-9F6C-D40C4B223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8359-96C1-404B-B4A5-72EF2012C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04525-D309-4C5A-A080-9ED761B84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4F8F-8188-4BBC-9462-F3256D653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F7B4-728E-4144-B7A1-592CDF19E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31B98A-14FE-4FB2-ACB6-D07A9F5B4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51A6E4-590F-4C55-AE5B-98D16EBE5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6A7FB5-D002-4E9A-A48A-85FE22CDE1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AC3F1E-D076-487F-97FF-805AD6914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1AC47-937F-47ED-9C92-CA31EE64C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E049D5-7B9F-4653-BA4A-704007129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0A6AB8B-468A-4FDD-B7FD-14DCE7DB4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9743C11-61A1-4A28-9689-43CC293A9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  <p:sldLayoutId id="2147483761" r:id="rId3"/>
    <p:sldLayoutId id="2147483762" r:id="rId4"/>
    <p:sldLayoutId id="2147483763" r:id="rId5"/>
    <p:sldLayoutId id="2147483764" r:id="rId6"/>
    <p:sldLayoutId id="2147483756" r:id="rId7"/>
    <p:sldLayoutId id="2147483765" r:id="rId8"/>
    <p:sldLayoutId id="2147483766" r:id="rId9"/>
    <p:sldLayoutId id="2147483757" r:id="rId10"/>
    <p:sldLayoutId id="2147483758" r:id="rId11"/>
    <p:sldLayoutId id="21474837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buFont typeface="Wingdings" pitchFamily="2" charset="2"/>
              <a:buNone/>
            </a:pPr>
            <a:endParaRPr lang="en-US" smtClean="0"/>
          </a:p>
          <a:p>
            <a:pPr marR="0" eaLnBrk="1" hangingPunct="1"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921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5" descr="orig_1204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8163" y="1784350"/>
            <a:ext cx="5362575" cy="5005388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uk-UA" sz="7200" dirty="0" smtClean="0">
                <a:latin typeface="Times New Roman" pitchFamily="18" charset="0"/>
                <a:cs typeface="Times New Roman" pitchFamily="18" charset="0"/>
              </a:rPr>
              <a:t>Football</a:t>
            </a:r>
            <a:endParaRPr lang="ru-RU" altLang="uk-U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5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7988" y="1466850"/>
            <a:ext cx="5618162" cy="4984750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uk-UA" sz="7200" dirty="0" smtClean="0">
                <a:latin typeface="Times New Roman" pitchFamily="18" charset="0"/>
                <a:cs typeface="Times New Roman" pitchFamily="18" charset="0"/>
              </a:rPr>
              <a:t>Swimming</a:t>
            </a:r>
            <a:endParaRPr lang="ru-RU" altLang="uk-U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5" descr="1RC5evgm1I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9913" y="1481138"/>
            <a:ext cx="8004175" cy="4525962"/>
          </a:xfrm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uk-UA" sz="7200" dirty="0" smtClean="0">
                <a:latin typeface="Times New Roman" pitchFamily="18" charset="0"/>
                <a:cs typeface="Times New Roman" pitchFamily="18" charset="0"/>
              </a:rPr>
              <a:t>Skateboarding</a:t>
            </a:r>
            <a:endParaRPr lang="ru-RU" altLang="uk-U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5" descr="Karat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528763"/>
            <a:ext cx="4943475" cy="4876800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uk-UA" sz="7200" dirty="0" smtClean="0">
                <a:latin typeface="Times New Roman" pitchFamily="18" charset="0"/>
                <a:cs typeface="Times New Roman" pitchFamily="18" charset="0"/>
              </a:rPr>
              <a:t>Karate</a:t>
            </a:r>
            <a:endParaRPr lang="ru-RU" altLang="uk-U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5" descr="beauh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24025" y="1581150"/>
            <a:ext cx="5518150" cy="4910138"/>
          </a:xfr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uk-UA" sz="7200" dirty="0" smtClean="0">
                <a:latin typeface="Times New Roman" pitchFamily="18" charset="0"/>
                <a:cs typeface="Times New Roman" pitchFamily="18" charset="0"/>
              </a:rPr>
              <a:t>High jump</a:t>
            </a:r>
            <a:endParaRPr lang="ru-RU" altLang="uk-U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4200" y="1481138"/>
            <a:ext cx="2895600" cy="4525962"/>
          </a:xfr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uk-UA" sz="7200" dirty="0" smtClean="0">
                <a:latin typeface="Times New Roman" pitchFamily="18" charset="0"/>
                <a:cs typeface="Times New Roman" pitchFamily="18" charset="0"/>
              </a:rPr>
              <a:t>Running</a:t>
            </a:r>
            <a:endParaRPr lang="ru-RU" altLang="uk-U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Ok. Let’s talk!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A: DO YOU LIKE SPORT?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B: </a:t>
            </a: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A: WHAT IS YOUR FAVOURITE SPORT?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B: </a:t>
            </a: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A: REALLY? IT’S SO BORING.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B: </a:t>
            </a:r>
            <a:r>
              <a:rPr lang="uk-UA" sz="2800" smtClean="0"/>
              <a:t>ЯКИЙ ВИД СПОРТУ ТОБІ ПОДОБАЄТЬСЯ</a:t>
            </a:r>
            <a:r>
              <a:rPr lang="en-US" sz="2800" smtClean="0"/>
              <a:t>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A: </a:t>
            </a: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/>
              <a:t>B: </a:t>
            </a:r>
            <a:r>
              <a:rPr lang="uk-UA" sz="2800" smtClean="0"/>
              <a:t>МЕНІ ПОДОБАЄТЬСЯ АТЛЕТИКА ТАКОЖ.</a:t>
            </a:r>
            <a:endParaRPr lang="ru-RU" sz="2800" smtClean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36625"/>
          </a:xfrm>
        </p:spPr>
        <p:txBody>
          <a:bodyPr anchor="b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DIALOGUE</a:t>
            </a:r>
            <a:br>
              <a:rPr lang="en-US" sz="4000" dirty="0" smtClean="0"/>
            </a:br>
            <a:endParaRPr lang="ru-RU" sz="4000" dirty="0" smtClean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imagesCANAWON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4114800"/>
            <a:ext cx="2362200" cy="2219325"/>
          </a:xfrm>
          <a:solidFill>
            <a:schemeClr val="accent1"/>
          </a:solidFill>
          <a:ln>
            <a:solidFill>
              <a:schemeClr val="tx1"/>
            </a:solidFill>
          </a:ln>
        </p:spPr>
      </p:pic>
      <p:pic>
        <p:nvPicPr>
          <p:cNvPr id="26627" name="Содержимое 7" descr="http://go1.imgsmail.ru/imgpreview?key=http%3A//tickets.sports.ru/images/object%5F52.1242491591.jpg&amp;mb=imgdb_preview_107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00200"/>
            <a:ext cx="274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C3300"/>
                </a:solidFill>
              </a:rPr>
              <a:t>What national English sports do you know?</a:t>
            </a:r>
            <a:endParaRPr lang="ru-RU" dirty="0"/>
          </a:p>
        </p:txBody>
      </p:sp>
      <p:pic>
        <p:nvPicPr>
          <p:cNvPr id="26629" name="Picture 9" descr="imagesCAHGDUT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09800"/>
            <a:ext cx="2520950" cy="1822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0" name="Picture 15" descr="imagesCAITBHL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600200"/>
            <a:ext cx="2466975" cy="18478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1" name="Рисунок 10" descr="http://go4.imgsmail.ru/imgpreview?key=http%3A//s.spynet.ru/uploads/images/0/5/3/7/6/6/2010/04/23/da954b955f.jpg&amp;mb=imgdb_preview_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4191000"/>
            <a:ext cx="2628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2400" y="3505200"/>
            <a:ext cx="272256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football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71800" y="4032250"/>
            <a:ext cx="2514600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Rugby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5000" y="3448050"/>
            <a:ext cx="2466975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Running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35625" y="6096000"/>
            <a:ext cx="2632075" cy="549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swimming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1000" y="6324600"/>
            <a:ext cx="2362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Tennis</a:t>
            </a:r>
            <a:endParaRPr lang="ru-RU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Картинки по запросу футбол укра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9725" y="1047750"/>
            <a:ext cx="28098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CC3300"/>
                </a:solidFill>
              </a:rPr>
              <a:t>What sports are popular in Ukraine?</a:t>
            </a:r>
            <a:endParaRPr lang="ru-RU" dirty="0"/>
          </a:p>
        </p:txBody>
      </p:sp>
      <p:pic>
        <p:nvPicPr>
          <p:cNvPr id="27652" name="Picture 13" descr="imagesCARC05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44913"/>
            <a:ext cx="2819400" cy="2103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304800" y="5867400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Swimming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581400" y="4692650"/>
            <a:ext cx="1552575" cy="40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boxing</a:t>
            </a:r>
            <a:endParaRPr lang="ru-RU" dirty="0"/>
          </a:p>
        </p:txBody>
      </p:sp>
      <p:pic>
        <p:nvPicPr>
          <p:cNvPr id="27655" name="Picture 2" descr="https://upload.wikimedia.org/wikipedia/commons/thumb/2/27/Cervenkova.JPG/220px-Cervenkova.JPG"/>
          <p:cNvPicPr>
            <a:picLocks noChangeAspect="1" noChangeArrowheads="1"/>
          </p:cNvPicPr>
          <p:nvPr/>
        </p:nvPicPr>
        <p:blipFill>
          <a:blip r:embed="rId4"/>
          <a:srcRect t="6776"/>
          <a:stretch>
            <a:fillRect/>
          </a:stretch>
        </p:blipFill>
        <p:spPr bwMode="auto">
          <a:xfrm>
            <a:off x="458788" y="1047750"/>
            <a:ext cx="274161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04800" y="3119438"/>
            <a:ext cx="2895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gymnastic</a:t>
            </a:r>
            <a:endParaRPr lang="ru-RU" sz="2000" dirty="0"/>
          </a:p>
        </p:txBody>
      </p:sp>
      <p:pic>
        <p:nvPicPr>
          <p:cNvPr id="27657" name="Picture 6" descr="Картинки по запросу бокс украина"/>
          <p:cNvPicPr>
            <a:picLocks noChangeAspect="1" noChangeArrowheads="1"/>
          </p:cNvPicPr>
          <p:nvPr/>
        </p:nvPicPr>
        <p:blipFill>
          <a:blip r:embed="rId5"/>
          <a:srcRect l="21088" r="17751"/>
          <a:stretch>
            <a:fillRect/>
          </a:stretch>
        </p:blipFill>
        <p:spPr bwMode="auto">
          <a:xfrm>
            <a:off x="3429000" y="2413000"/>
            <a:ext cx="18573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8" descr="Картинки по запросу биатлон украина"/>
          <p:cNvPicPr>
            <a:picLocks noChangeAspect="1" noChangeArrowheads="1"/>
          </p:cNvPicPr>
          <p:nvPr/>
        </p:nvPicPr>
        <p:blipFill>
          <a:blip r:embed="rId6"/>
          <a:srcRect l="22054" r="31660"/>
          <a:stretch>
            <a:fillRect/>
          </a:stretch>
        </p:blipFill>
        <p:spPr bwMode="auto">
          <a:xfrm>
            <a:off x="5757863" y="3652838"/>
            <a:ext cx="2352675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5486400" y="6019800"/>
            <a:ext cx="2895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biathlon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410200" y="3124200"/>
            <a:ext cx="2819400" cy="593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Football</a:t>
            </a:r>
            <a:endParaRPr lang="ru-RU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2" grpId="0" animBg="1"/>
      <p:bldP spid="25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Луч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4713" y="1544638"/>
            <a:ext cx="4699000" cy="4843462"/>
          </a:xfrm>
        </p:spPr>
      </p:pic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uk-UA" sz="7200" dirty="0" smtClean="0">
                <a:latin typeface="Times New Roman" pitchFamily="18" charset="0"/>
                <a:cs typeface="Times New Roman" pitchFamily="18" charset="0"/>
              </a:rPr>
              <a:t>Sailing</a:t>
            </a:r>
            <a:endParaRPr lang="ru-RU" altLang="uk-U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42875" y="-25400"/>
            <a:ext cx="9312275" cy="6985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Name the kinds of sport</a:t>
            </a:r>
            <a:endParaRPr lang="ru-RU" dirty="0"/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>
          <a:xfrm>
            <a:off x="395288" y="1484313"/>
            <a:ext cx="4040187" cy="762000"/>
          </a:xfrm>
        </p:spPr>
        <p:txBody>
          <a:bodyPr anchor="t"/>
          <a:lstStyle/>
          <a:p>
            <a:pPr algn="ctr" eaLnBrk="1" hangingPunct="1"/>
            <a:r>
              <a:rPr lang="en-US" smtClean="0">
                <a:solidFill>
                  <a:srgbClr val="FF0000"/>
                </a:solidFill>
              </a:rPr>
              <a:t>Indoor:</a:t>
            </a:r>
            <a:endParaRPr lang="ru-RU" smtClean="0">
              <a:solidFill>
                <a:srgbClr val="FF0000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30724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484313"/>
            <a:ext cx="4041775" cy="762000"/>
          </a:xfrm>
        </p:spPr>
        <p:txBody>
          <a:bodyPr anchor="t"/>
          <a:lstStyle/>
          <a:p>
            <a:pPr algn="ctr" eaLnBrk="1" hangingPunct="1"/>
            <a:r>
              <a:rPr lang="en-US" smtClean="0">
                <a:solidFill>
                  <a:srgbClr val="FF0000"/>
                </a:solidFill>
              </a:rPr>
              <a:t>Outdoors:</a:t>
            </a:r>
            <a:endParaRPr lang="ru-RU" smtClean="0">
              <a:solidFill>
                <a:srgbClr val="FF0000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3786182" y="5857892"/>
            <a:ext cx="1944687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Archery</a:t>
            </a:r>
            <a:endParaRPr lang="ru-RU" b="1" dirty="0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3786182" y="5857892"/>
            <a:ext cx="1944688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Handball</a:t>
            </a:r>
            <a:endParaRPr lang="ru-RU" b="1" dirty="0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3786182" y="5857892"/>
            <a:ext cx="1944688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Diving</a:t>
            </a:r>
            <a:endParaRPr lang="ru-RU" b="1" dirty="0"/>
          </a:p>
        </p:txBody>
      </p:sp>
      <p:sp>
        <p:nvSpPr>
          <p:cNvPr id="14" name="Округлений прямокутник 13"/>
          <p:cNvSpPr/>
          <p:nvPr/>
        </p:nvSpPr>
        <p:spPr>
          <a:xfrm>
            <a:off x="3786182" y="5857892"/>
            <a:ext cx="1944687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Wrestling</a:t>
            </a:r>
            <a:endParaRPr lang="ru-RU" b="1" dirty="0"/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3786182" y="5857892"/>
            <a:ext cx="1944687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Sailing</a:t>
            </a:r>
            <a:endParaRPr lang="ru-RU" b="1" dirty="0"/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3786182" y="5857892"/>
            <a:ext cx="1944688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Volleyball</a:t>
            </a:r>
            <a:endParaRPr lang="ru-RU" b="1" dirty="0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3786182" y="5857892"/>
            <a:ext cx="1944687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Football</a:t>
            </a:r>
            <a:endParaRPr lang="ru-RU" b="1" dirty="0"/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3786182" y="5857892"/>
            <a:ext cx="1944688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Bowling</a:t>
            </a:r>
            <a:endParaRPr lang="ru-RU" b="1" dirty="0"/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3786182" y="5857892"/>
            <a:ext cx="1944688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Surfing</a:t>
            </a:r>
            <a:endParaRPr lang="ru-RU" b="1" dirty="0"/>
          </a:p>
        </p:txBody>
      </p:sp>
      <p:sp>
        <p:nvSpPr>
          <p:cNvPr id="13" name="Округлений прямокутник 12"/>
          <p:cNvSpPr/>
          <p:nvPr/>
        </p:nvSpPr>
        <p:spPr>
          <a:xfrm>
            <a:off x="3786182" y="5857892"/>
            <a:ext cx="1944688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Tennis</a:t>
            </a:r>
            <a:endParaRPr lang="ru-RU" b="1" dirty="0"/>
          </a:p>
        </p:txBody>
      </p:sp>
      <p:sp>
        <p:nvSpPr>
          <p:cNvPr id="10" name="Округлений прямокутник 9"/>
          <p:cNvSpPr/>
          <p:nvPr/>
        </p:nvSpPr>
        <p:spPr>
          <a:xfrm>
            <a:off x="3786182" y="5857892"/>
            <a:ext cx="1944688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Biathlon</a:t>
            </a:r>
            <a:endParaRPr lang="ru-RU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948E-6 L 3.33333E-6 -0.08439 C 3.33333E-6 -0.12208 0.06041 -0.16763 0.11041 -0.16763 L 0.22257 -0.16763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2 -0.33156 L -0.14288 -0.33156 C -0.08107 -0.33156 -0.00451 -0.24277 -0.00451 -0.16948 L -0.00451 -0.00647 " pathEditMode="relative" rAng="0" ptsTypes="FfFF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948E-6 L 0 -0.23676 C 0 -0.34242 0.06024 -0.4719 0.10955 -0.4719 L 0.22049 -0.4719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3 -0.40162 L -0.1408 -0.40162 C -0.07917 -0.40162 -0.00243 -0.29249 -0.00243 -0.20278 L -0.00243 -0.00324 " pathEditMode="relative" rAng="0" ptsTypes="FfFF">
                                      <p:cBhvr>
                                        <p:cTn id="18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2948E-6 L 2.77778E-6 -0.12162 C 2.77778E-6 -0.17549 0.05972 -0.24115 0.10903 -0.24115 L 0.22014 -0.24115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777 -0.47515 L -0.14045 -0.47515 C -0.07864 -0.47515 -0.00208 -0.34544 -0.00208 -0.23931 L -0.00208 -0.00324 " pathEditMode="relative" rAng="0" ptsTypes="FfFF">
                                      <p:cBhvr>
                                        <p:cTn id="26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948E-6 L 0 -0.19977 C 0 -0.28901 0.06024 -0.39838 0.10955 -0.39838 L 0.22049 -0.39838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73 -0.25827 L -0.14323 -0.25827 C -0.0816 -0.25827 -0.00486 -0.1896 -0.00486 -0.13295 L -0.00486 -0.00671 " pathEditMode="relative" rAng="0" ptsTypes="FfFF">
                                      <p:cBhvr>
                                        <p:cTn id="3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2948E-6 L 2.77778E-6 -0.16346 C 2.77778E-6 -0.2363 0.06007 -0.32508 0.1092 -0.32508 L 0.22014 -0.32508 " pathEditMode="relative" rAng="0" ptsTypes="FfFF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87 -0.17826 L -0.13837 -0.17826 C -0.07657 -0.17826 3.33333E-6 -0.12971 3.33333E-6 -0.08948 L 3.33333E-6 -3.2948E-6 " pathEditMode="relative" rAng="0" ptsTypes="FfFF">
                                      <p:cBhvr>
                                        <p:cTn id="42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87 -0.11122 L -0.13889 -0.11122 C -0.07725 -0.11122 -0.00087 -0.08208 -0.00087 -0.05734 L -0.00087 -0.00324 " pathEditMode="relative" rAng="0" ptsTypes="FfFF">
                                      <p:cBhvr>
                                        <p:cTn id="46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  <p:bldP spid="14" grpId="0" animBg="1"/>
      <p:bldP spid="9" grpId="0" animBg="1"/>
      <p:bldP spid="11" grpId="0" animBg="1"/>
      <p:bldP spid="18" grpId="0" animBg="1"/>
      <p:bldP spid="12" grpId="0" animBg="1"/>
      <p:bldP spid="3" grpId="0" animBg="1"/>
      <p:bldP spid="1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0" y="620713"/>
            <a:ext cx="7772400" cy="2736850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6000" i="1" dirty="0" smtClean="0">
                <a:solidFill>
                  <a:srgbClr val="FF0000"/>
                </a:solidFill>
              </a:rPr>
              <a:t/>
            </a:r>
            <a:br>
              <a:rPr lang="en-US" sz="6000" i="1" dirty="0" smtClean="0">
                <a:solidFill>
                  <a:srgbClr val="FF0000"/>
                </a:solidFill>
              </a:rPr>
            </a:br>
            <a:r>
              <a:rPr lang="en-US" sz="6000" i="1" dirty="0">
                <a:solidFill>
                  <a:srgbClr val="FF0000"/>
                </a:solidFill>
              </a:rPr>
              <a:t/>
            </a:r>
            <a:br>
              <a:rPr lang="en-US" sz="6000" i="1" dirty="0">
                <a:solidFill>
                  <a:srgbClr val="FF0000"/>
                </a:solidFill>
              </a:rPr>
            </a:br>
            <a:r>
              <a:rPr lang="en-US" sz="6000" i="1" dirty="0" smtClean="0">
                <a:solidFill>
                  <a:srgbClr val="FF0000"/>
                </a:solidFill>
              </a:rPr>
              <a:t/>
            </a:r>
            <a:br>
              <a:rPr lang="en-US" sz="6000" i="1" dirty="0" smtClean="0">
                <a:solidFill>
                  <a:srgbClr val="FF0000"/>
                </a:solidFill>
              </a:rPr>
            </a:br>
            <a:r>
              <a:rPr lang="ru-RU" sz="6000" i="1" dirty="0" err="1" smtClean="0">
                <a:solidFill>
                  <a:srgbClr val="FF0000"/>
                </a:solidFill>
              </a:rPr>
              <a:t>Дякую</a:t>
            </a:r>
            <a:r>
              <a:rPr lang="ru-RU" sz="6000" i="1" dirty="0" smtClean="0">
                <a:solidFill>
                  <a:srgbClr val="FF0000"/>
                </a:solidFill>
              </a:rPr>
              <a:t> </a:t>
            </a:r>
            <a:r>
              <a:rPr lang="ru-RU" sz="6000" i="1" dirty="0" smtClean="0">
                <a:solidFill>
                  <a:srgbClr val="FF0000"/>
                </a:solidFill>
              </a:rPr>
              <a:t>за </a:t>
            </a:r>
            <a:r>
              <a:rPr lang="ru-RU" sz="6000" i="1" dirty="0" err="1" smtClean="0">
                <a:solidFill>
                  <a:srgbClr val="FF0000"/>
                </a:solidFill>
              </a:rPr>
              <a:t>сп</a:t>
            </a:r>
            <a:r>
              <a:rPr lang="uk-UA" sz="6000" i="1" dirty="0" smtClean="0">
                <a:solidFill>
                  <a:srgbClr val="FF0000"/>
                </a:solidFill>
              </a:rPr>
              <a:t>і</a:t>
            </a:r>
            <a:r>
              <a:rPr lang="ru-RU" sz="6000" i="1" dirty="0" err="1" smtClean="0">
                <a:solidFill>
                  <a:srgbClr val="FF0000"/>
                </a:solidFill>
              </a:rPr>
              <a:t>впрацю</a:t>
            </a:r>
            <a:r>
              <a:rPr lang="ru-RU" sz="6000" i="1" dirty="0" smtClean="0">
                <a:solidFill>
                  <a:srgbClr val="FF0000"/>
                </a:solidFill>
              </a:rPr>
              <a:t>! </a:t>
            </a:r>
            <a:br>
              <a:rPr lang="ru-RU" sz="6000" i="1" dirty="0" smtClean="0">
                <a:solidFill>
                  <a:srgbClr val="FF0000"/>
                </a:solidFill>
              </a:rPr>
            </a:br>
            <a:r>
              <a:rPr lang="uk-UA" sz="6000" i="1" dirty="0" smtClean="0">
                <a:solidFill>
                  <a:srgbClr val="FF0000"/>
                </a:solidFill>
              </a:rPr>
              <a:t>Ти</a:t>
            </a:r>
            <a:r>
              <a:rPr lang="ru-RU" sz="6000" i="1" dirty="0" smtClean="0">
                <a:solidFill>
                  <a:srgbClr val="FF0000"/>
                </a:solidFill>
              </a:rPr>
              <a:t> </a:t>
            </a:r>
            <a:r>
              <a:rPr lang="ru-RU" sz="6000" i="1" dirty="0" err="1" smtClean="0">
                <a:solidFill>
                  <a:srgbClr val="FF0000"/>
                </a:solidFill>
              </a:rPr>
              <a:t>молодець</a:t>
            </a:r>
            <a:r>
              <a:rPr lang="ru-RU" sz="6000" i="1" dirty="0" smtClean="0">
                <a:solidFill>
                  <a:srgbClr val="FF0000"/>
                </a:solidFill>
              </a:rPr>
              <a:t>!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5" descr="hockey-u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924050"/>
            <a:ext cx="7315200" cy="3640138"/>
          </a:xfrm>
        </p:spPr>
      </p:pic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uk-UA" sz="7200" dirty="0" smtClean="0">
                <a:latin typeface="Times New Roman" pitchFamily="18" charset="0"/>
                <a:cs typeface="Times New Roman" pitchFamily="18" charset="0"/>
              </a:rPr>
              <a:t>Hockey</a:t>
            </a:r>
            <a:endParaRPr lang="ru-RU" altLang="uk-U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5" descr="katatsa_na_konka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50913" y="1481138"/>
            <a:ext cx="7242175" cy="4525962"/>
          </a:xfrm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uk-UA" sz="7200" dirty="0" smtClean="0">
                <a:latin typeface="Times New Roman" pitchFamily="18" charset="0"/>
                <a:cs typeface="Times New Roman" pitchFamily="18" charset="0"/>
              </a:rPr>
              <a:t>Skating</a:t>
            </a:r>
            <a:endParaRPr lang="ru-RU" altLang="uk-U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5" descr="yak-zbilshiti-dovzhinu-stribk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4675" y="1792288"/>
            <a:ext cx="5268913" cy="4608512"/>
          </a:xfrm>
        </p:spPr>
      </p:pic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uk-UA" sz="7200" dirty="0" smtClean="0">
                <a:latin typeface="Times New Roman" pitchFamily="18" charset="0"/>
                <a:cs typeface="Times New Roman" pitchFamily="18" charset="0"/>
              </a:rPr>
              <a:t>Long jump</a:t>
            </a:r>
            <a:endParaRPr lang="ru-RU" altLang="uk-U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5" descr="e8973df6708991281569aa16985a19a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1768475"/>
            <a:ext cx="4864100" cy="4354513"/>
          </a:xfrm>
        </p:spPr>
      </p:pic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uk-UA" sz="7200" dirty="0" smtClean="0">
                <a:latin typeface="Times New Roman" pitchFamily="18" charset="0"/>
                <a:cs typeface="Times New Roman" pitchFamily="18" charset="0"/>
              </a:rPr>
              <a:t>Horse riding</a:t>
            </a:r>
            <a:endParaRPr lang="ru-RU" altLang="uk-U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0875" y="1606550"/>
            <a:ext cx="5102225" cy="4995863"/>
          </a:xfrm>
        </p:spPr>
      </p:pic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uk-UA" sz="7200" dirty="0" smtClean="0">
                <a:latin typeface="Times New Roman" pitchFamily="18" charset="0"/>
                <a:cs typeface="Times New Roman" pitchFamily="18" charset="0"/>
              </a:rPr>
              <a:t>Gymnastics</a:t>
            </a:r>
            <a:endParaRPr lang="ru-RU" altLang="uk-U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5" descr="20130522519c7d3fed814-680x5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9138" y="1484313"/>
            <a:ext cx="5148262" cy="5156200"/>
          </a:xfrm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uk-UA" sz="7200" dirty="0" smtClean="0">
                <a:latin typeface="Times New Roman" pitchFamily="18" charset="0"/>
                <a:cs typeface="Times New Roman" pitchFamily="18" charset="0"/>
              </a:rPr>
              <a:t>Tennis</a:t>
            </a:r>
            <a:endParaRPr lang="ru-RU" altLang="uk-U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5" descr="yak-prikripiti-lizhni-kriplenny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6438" y="1579563"/>
            <a:ext cx="4932362" cy="4932362"/>
          </a:xfrm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uk-UA" sz="7200" dirty="0" smtClean="0">
                <a:latin typeface="Times New Roman" pitchFamily="18" charset="0"/>
                <a:cs typeface="Times New Roman" pitchFamily="18" charset="0"/>
              </a:rPr>
              <a:t>Skiing</a:t>
            </a:r>
            <a:endParaRPr lang="ru-RU" altLang="uk-UA" sz="7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631</TotalTime>
  <Words>111</Words>
  <Application>Microsoft Office PowerPoint</Application>
  <PresentationFormat>Экран (4:3)</PresentationFormat>
  <Paragraphs>51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Презентация PowerPoint</vt:lpstr>
      <vt:lpstr>Sailing</vt:lpstr>
      <vt:lpstr>Hockey</vt:lpstr>
      <vt:lpstr>Skating</vt:lpstr>
      <vt:lpstr>Long jump</vt:lpstr>
      <vt:lpstr>Horse riding</vt:lpstr>
      <vt:lpstr>Gymnastics</vt:lpstr>
      <vt:lpstr>Tennis</vt:lpstr>
      <vt:lpstr>Skiing</vt:lpstr>
      <vt:lpstr>Football</vt:lpstr>
      <vt:lpstr>Swimming</vt:lpstr>
      <vt:lpstr>Skateboarding</vt:lpstr>
      <vt:lpstr>Karate</vt:lpstr>
      <vt:lpstr>High jump</vt:lpstr>
      <vt:lpstr>Running</vt:lpstr>
      <vt:lpstr>Ok. Let’s talk!</vt:lpstr>
      <vt:lpstr>   DIALOGUE </vt:lpstr>
      <vt:lpstr>What national English sports do you know?</vt:lpstr>
      <vt:lpstr>What sports are popular in Ukraine?</vt:lpstr>
      <vt:lpstr>Презентация PowerPoint</vt:lpstr>
      <vt:lpstr>Презентация PowerPoint</vt:lpstr>
      <vt:lpstr>Name the kinds of sport</vt:lpstr>
      <vt:lpstr>Презентация PowerPoint</vt:lpstr>
      <vt:lpstr>   Дякую за співпрацю!  Ти молодець!</vt:lpstr>
    </vt:vector>
  </TitlesOfParts>
  <Company>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IN MY LIFE</dc:title>
  <dc:creator>Worker</dc:creator>
  <cp:lastModifiedBy>User</cp:lastModifiedBy>
  <cp:revision>32</cp:revision>
  <dcterms:created xsi:type="dcterms:W3CDTF">2010-12-30T17:30:48Z</dcterms:created>
  <dcterms:modified xsi:type="dcterms:W3CDTF">2018-03-23T18:32:48Z</dcterms:modified>
</cp:coreProperties>
</file>