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59" r:id="rId4"/>
    <p:sldId id="258" r:id="rId5"/>
    <p:sldId id="260" r:id="rId6"/>
    <p:sldId id="256" r:id="rId7"/>
    <p:sldId id="265" r:id="rId8"/>
    <p:sldId id="261" r:id="rId9"/>
    <p:sldId id="262" r:id="rId10"/>
    <p:sldId id="264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5359" autoAdjust="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905A4-07B5-4CC0-B96C-9EB3CB61E5CC}" type="datetimeFigureOut">
              <a:rPr lang="ru-RU" smtClean="0"/>
              <a:pPr/>
              <a:t>07.01.2021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0351-370F-4D22-B5B6-8A7A2F33AC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905A4-07B5-4CC0-B96C-9EB3CB61E5CC}" type="datetimeFigureOut">
              <a:rPr lang="ru-RU" smtClean="0"/>
              <a:pPr/>
              <a:t>07.01.2021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0351-370F-4D22-B5B6-8A7A2F33AC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905A4-07B5-4CC0-B96C-9EB3CB61E5CC}" type="datetimeFigureOut">
              <a:rPr lang="ru-RU" smtClean="0"/>
              <a:pPr/>
              <a:t>07.01.2021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0351-370F-4D22-B5B6-8A7A2F33AC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905A4-07B5-4CC0-B96C-9EB3CB61E5CC}" type="datetimeFigureOut">
              <a:rPr lang="ru-RU" smtClean="0"/>
              <a:pPr/>
              <a:t>07.01.2021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0351-370F-4D22-B5B6-8A7A2F33AC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905A4-07B5-4CC0-B96C-9EB3CB61E5CC}" type="datetimeFigureOut">
              <a:rPr lang="ru-RU" smtClean="0"/>
              <a:pPr/>
              <a:t>07.01.2021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0351-370F-4D22-B5B6-8A7A2F33AC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905A4-07B5-4CC0-B96C-9EB3CB61E5CC}" type="datetimeFigureOut">
              <a:rPr lang="ru-RU" smtClean="0"/>
              <a:pPr/>
              <a:t>07.01.2021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0351-370F-4D22-B5B6-8A7A2F33AC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905A4-07B5-4CC0-B96C-9EB3CB61E5CC}" type="datetimeFigureOut">
              <a:rPr lang="ru-RU" smtClean="0"/>
              <a:pPr/>
              <a:t>07.01.2021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0351-370F-4D22-B5B6-8A7A2F33AC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905A4-07B5-4CC0-B96C-9EB3CB61E5CC}" type="datetimeFigureOut">
              <a:rPr lang="ru-RU" smtClean="0"/>
              <a:pPr/>
              <a:t>07.01.2021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0351-370F-4D22-B5B6-8A7A2F33AC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905A4-07B5-4CC0-B96C-9EB3CB61E5CC}" type="datetimeFigureOut">
              <a:rPr lang="ru-RU" smtClean="0"/>
              <a:pPr/>
              <a:t>07.01.2021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0351-370F-4D22-B5B6-8A7A2F33AC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905A4-07B5-4CC0-B96C-9EB3CB61E5CC}" type="datetimeFigureOut">
              <a:rPr lang="ru-RU" smtClean="0"/>
              <a:pPr/>
              <a:t>07.01.2021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0351-370F-4D22-B5B6-8A7A2F33AC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905A4-07B5-4CC0-B96C-9EB3CB61E5CC}" type="datetimeFigureOut">
              <a:rPr lang="ru-RU" smtClean="0"/>
              <a:pPr/>
              <a:t>07.01.2021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0351-370F-4D22-B5B6-8A7A2F33AC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905A4-07B5-4CC0-B96C-9EB3CB61E5CC}" type="datetimeFigureOut">
              <a:rPr lang="ru-RU" smtClean="0"/>
              <a:pPr/>
              <a:t>07.01.2021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20351-370F-4D22-B5B6-8A7A2F33AC3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18" Type="http://schemas.openxmlformats.org/officeDocument/2006/relationships/image" Target="../media/image25.png"/><Relationship Id="rId3" Type="http://schemas.openxmlformats.org/officeDocument/2006/relationships/image" Target="../media/image10.jpe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24.png"/><Relationship Id="rId2" Type="http://schemas.openxmlformats.org/officeDocument/2006/relationships/image" Target="../media/image9.jpeg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19" Type="http://schemas.openxmlformats.org/officeDocument/2006/relationships/image" Target="../media/image26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s://im2-tub-ua.yandex.net/i?id=67ee184ff4670d576b9d2a7f0fb2b28d&amp;n=33&amp;h=215&amp;w=38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772816"/>
            <a:ext cx="5688632" cy="23042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AutoShape 4" descr="https://im3-tub-ua.yandex.net/i?id=e22cd87d7f5e015533aee75d3a0bb53d&amp;n=33&amp;h=215&amp;w=48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1514" name="Picture 10" descr="https://im0-tub-ua.yandex.net/i?id=c4b255b30918e0393dbc4157c58c6fb8&amp;n=33&amp;h=215&amp;w=27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0512" y="692697"/>
            <a:ext cx="7279840" cy="57122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s://im0-tub-ua.yandex.net/i?id=dde0bbf14fd1119b5d3f1590e4805b65&amp;n=33&amp;h=215&amp;w=28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7344"/>
            <a:ext cx="9144000" cy="68500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3DC8A03-BA87-4F67-B61B-21B7EDA91C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114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s://im3-tub-ua.yandex.net/i?id=0bd49a9297b76c0dfd23fd42353ebe0f&amp;n=33&amp;h=215&amp;w=27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7496" y="548680"/>
            <a:ext cx="7860928" cy="60577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learncreatelove.com/wp-content/uploads/2012/03/weathe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7685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7524328" y="5085184"/>
            <a:ext cx="6887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?</a:t>
            </a:r>
            <a:endParaRPr lang="ru-RU" sz="7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3717032"/>
            <a:ext cx="151216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771800" y="6165304"/>
            <a:ext cx="151216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6165304"/>
            <a:ext cx="151216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804248" y="3717032"/>
            <a:ext cx="208823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932040" y="3717032"/>
            <a:ext cx="151216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627784" y="3717032"/>
            <a:ext cx="151216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788024" y="6165304"/>
            <a:ext cx="172819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8100392" y="6425952"/>
            <a:ext cx="792088" cy="43204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mph" presetSubtype="0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3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https://im3-tub-ua.yandex.net/i?id=359be2170564872e179a0640da2fcf1e&amp;n=33&amp;h=215&amp;w=304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6" name="Picture 4" descr="https://im3-tub-ua.yandex.net/i?id=359be2170564872e179a0640da2fcf1e&amp;n=33&amp;h=215&amp;w=3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6804248" y="2564904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Нашивка 5"/>
          <p:cNvSpPr/>
          <p:nvPr/>
        </p:nvSpPr>
        <p:spPr>
          <a:xfrm>
            <a:off x="6804248" y="764704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6804248" y="1628800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Нашивка 7"/>
          <p:cNvSpPr/>
          <p:nvPr/>
        </p:nvSpPr>
        <p:spPr>
          <a:xfrm>
            <a:off x="6804248" y="3789040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410" name="AutoShape 2" descr="https://im0-tub-ua.yandex.net/i?id=9a1393b3e201d6367a0ca14f7582586a&amp;n=33&amp;h=215&amp;w=215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414" name="Picture 6" descr="http://englishwell.biz/uploads/taginator/Nov-2015/exercises-for-the-weath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796030" cy="6858000"/>
          </a:xfrm>
          <a:prstGeom prst="rect">
            <a:avLst/>
          </a:prstGeom>
          <a:noFill/>
        </p:spPr>
      </p:pic>
      <p:sp>
        <p:nvSpPr>
          <p:cNvPr id="14" name="Нашивка 13"/>
          <p:cNvSpPr/>
          <p:nvPr/>
        </p:nvSpPr>
        <p:spPr>
          <a:xfrm>
            <a:off x="6804248" y="5877272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Нашивка 15"/>
          <p:cNvSpPr/>
          <p:nvPr/>
        </p:nvSpPr>
        <p:spPr>
          <a:xfrm>
            <a:off x="6804248" y="4869160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08304" y="692696"/>
            <a:ext cx="16177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Cloudy</a:t>
            </a:r>
            <a:endParaRPr lang="ru-RU" sz="4000" dirty="0"/>
          </a:p>
        </p:txBody>
      </p:sp>
      <p:sp>
        <p:nvSpPr>
          <p:cNvPr id="19" name="TextBox 18"/>
          <p:cNvSpPr txBox="1"/>
          <p:nvPr/>
        </p:nvSpPr>
        <p:spPr>
          <a:xfrm>
            <a:off x="7452320" y="1556792"/>
            <a:ext cx="15610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Snowy</a:t>
            </a:r>
            <a:endParaRPr lang="ru-RU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7596336" y="2492896"/>
            <a:ext cx="9460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Hot</a:t>
            </a:r>
            <a:endParaRPr lang="ru-RU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7524328" y="3573016"/>
            <a:ext cx="14511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Sunny</a:t>
            </a:r>
            <a:endParaRPr lang="ru-RU" sz="4000" dirty="0"/>
          </a:p>
        </p:txBody>
      </p:sp>
      <p:sp>
        <p:nvSpPr>
          <p:cNvPr id="22" name="TextBox 21"/>
          <p:cNvSpPr txBox="1"/>
          <p:nvPr/>
        </p:nvSpPr>
        <p:spPr>
          <a:xfrm>
            <a:off x="7452320" y="4797152"/>
            <a:ext cx="15295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Windy</a:t>
            </a:r>
            <a:endParaRPr lang="ru-RU" sz="4000" dirty="0"/>
          </a:p>
        </p:txBody>
      </p:sp>
      <p:sp>
        <p:nvSpPr>
          <p:cNvPr id="23" name="TextBox 22"/>
          <p:cNvSpPr txBox="1"/>
          <p:nvPr/>
        </p:nvSpPr>
        <p:spPr>
          <a:xfrm>
            <a:off x="7524328" y="5805264"/>
            <a:ext cx="11160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Cold</a:t>
            </a:r>
            <a:endParaRPr lang="ru-RU" sz="4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8460432" y="6381328"/>
            <a:ext cx="683568" cy="47667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7308304" y="1628800"/>
            <a:ext cx="165618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7308304" y="2492896"/>
            <a:ext cx="165618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7308304" y="4869160"/>
            <a:ext cx="165618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7308304" y="3717032"/>
            <a:ext cx="165618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7308304" y="5877272"/>
            <a:ext cx="165618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7308304" y="764704"/>
            <a:ext cx="165618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mph" presetSubtype="0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37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38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17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busyteacher.org/uploads/posts/2014-12/1418168078_whats-the-weather-very-simpl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052736"/>
            <a:ext cx="6858000" cy="5143501"/>
          </a:xfrm>
          <a:prstGeom prst="rect">
            <a:avLst/>
          </a:prstGeom>
          <a:noFill/>
        </p:spPr>
      </p:pic>
      <p:sp>
        <p:nvSpPr>
          <p:cNvPr id="3" name="Скругленный прямоугольник 2"/>
          <p:cNvSpPr/>
          <p:nvPr/>
        </p:nvSpPr>
        <p:spPr>
          <a:xfrm>
            <a:off x="1331640" y="4725144"/>
            <a:ext cx="3816424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403648" y="260648"/>
            <a:ext cx="62628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Write as many  sentences as you can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ttps://im3-tub-ua.yandex.net/i?id=e22cd87d7f5e015533aee75d3a0bb53d&amp;n=33&amp;h=215&amp;w=48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807909"/>
            <a:ext cx="8568952" cy="51413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im3-tub-ua.yandex.net/i?id=412741b02b0800f489dfe84238da3908&amp;n=33&amp;h=215&amp;w=19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04664"/>
            <a:ext cx="5327920" cy="5904656"/>
          </a:xfrm>
          <a:prstGeom prst="rect">
            <a:avLst/>
          </a:prstGeom>
          <a:noFill/>
        </p:spPr>
      </p:pic>
      <p:pic>
        <p:nvPicPr>
          <p:cNvPr id="4" name="Picture 2" descr="https://im2-tub-ua.yandex.net/i?id=34291f13ae24d8d08ce8eabee25d843d&amp;n=33&amp;h=215&amp;w=28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404664"/>
            <a:ext cx="2448272" cy="183407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331640" y="112474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Sun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259632" y="162880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Mon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259632" y="206084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Tues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259632" y="242088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Wed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59632" y="292494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Thurs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331640" y="335699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Frid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331640" y="386104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Sat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9712" y="1124744"/>
            <a:ext cx="504056" cy="458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79712" y="3861048"/>
            <a:ext cx="514350" cy="385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55776" y="3429000"/>
            <a:ext cx="576563" cy="386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79712" y="3429000"/>
            <a:ext cx="504056" cy="344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1835696" y="4293096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Morning</a:t>
            </a:r>
            <a:endParaRPr lang="ru-RU" sz="1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483768" y="422108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Afternoon</a:t>
            </a:r>
            <a:endParaRPr lang="ru-RU" sz="12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131840" y="4293096"/>
            <a:ext cx="682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Evening</a:t>
            </a:r>
            <a:endParaRPr lang="ru-RU" sz="1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779912" y="429309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Night</a:t>
            </a:r>
            <a:endParaRPr lang="ru-RU" sz="1200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051720" y="2492896"/>
            <a:ext cx="442335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03848" y="1618247"/>
            <a:ext cx="504056" cy="430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555776" y="3861048"/>
            <a:ext cx="504056" cy="391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131840" y="3429000"/>
            <a:ext cx="576064" cy="35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203849" y="3861048"/>
            <a:ext cx="471772" cy="338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979712" y="2924944"/>
            <a:ext cx="576064" cy="405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627784" y="1628800"/>
            <a:ext cx="442335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979712" y="1628800"/>
            <a:ext cx="439291" cy="35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03848" y="1124744"/>
            <a:ext cx="439291" cy="35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55776" y="2492896"/>
            <a:ext cx="562218" cy="377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9712" y="1988840"/>
            <a:ext cx="504056" cy="458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988840"/>
            <a:ext cx="504056" cy="458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784" y="1124744"/>
            <a:ext cx="504056" cy="458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555776" y="2996952"/>
            <a:ext cx="650012" cy="385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2924944"/>
            <a:ext cx="504056" cy="458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TextBox 35"/>
          <p:cNvSpPr txBox="1"/>
          <p:nvPr/>
        </p:nvSpPr>
        <p:spPr>
          <a:xfrm>
            <a:off x="4572000" y="4293096"/>
            <a:ext cx="256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4427985" y="112474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+16+8</a:t>
            </a:r>
            <a:endParaRPr lang="ru-RU" sz="12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707904" y="2924944"/>
            <a:ext cx="648072" cy="40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779912" y="1628800"/>
            <a:ext cx="541684" cy="404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3779912" y="2492896"/>
            <a:ext cx="576064" cy="447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779912" y="2060848"/>
            <a:ext cx="576064" cy="377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3779912" y="3789040"/>
            <a:ext cx="576064" cy="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779912" y="1124744"/>
            <a:ext cx="541684" cy="404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131840" y="2060848"/>
            <a:ext cx="576064" cy="35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707904" y="3356992"/>
            <a:ext cx="648072" cy="40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131840" y="2492896"/>
            <a:ext cx="576064" cy="35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30</Words>
  <Application>Microsoft Office PowerPoint</Application>
  <PresentationFormat>Экран (4:3)</PresentationFormat>
  <Paragraphs>23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Тетяна Зубенко</cp:lastModifiedBy>
  <cp:revision>27</cp:revision>
  <dcterms:created xsi:type="dcterms:W3CDTF">2016-04-02T11:24:31Z</dcterms:created>
  <dcterms:modified xsi:type="dcterms:W3CDTF">2021-01-07T12:56:37Z</dcterms:modified>
</cp:coreProperties>
</file>