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9" r:id="rId8"/>
    <p:sldId id="262" r:id="rId9"/>
    <p:sldId id="263" r:id="rId10"/>
    <p:sldId id="261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6D2F77-4FF5-4EF3-961C-6CB563C1CFEB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DF1B17E-6C61-4A93-AC67-629CD014DE32}">
      <dgm:prSet phldrT="[Текст]"/>
      <dgm:spPr/>
      <dgm:t>
        <a:bodyPr/>
        <a:lstStyle/>
        <a:p>
          <a:r>
            <a:rPr lang="uk-UA" dirty="0" smtClean="0"/>
            <a:t>1</a:t>
          </a:r>
          <a:endParaRPr lang="ru-RU" dirty="0"/>
        </a:p>
      </dgm:t>
    </dgm:pt>
    <dgm:pt modelId="{D05AC5C6-9062-4E28-A4DC-964422573767}" type="parTrans" cxnId="{0573ACAE-FBE5-4C35-8221-438D7A2C8B5F}">
      <dgm:prSet/>
      <dgm:spPr/>
      <dgm:t>
        <a:bodyPr/>
        <a:lstStyle/>
        <a:p>
          <a:endParaRPr lang="ru-RU"/>
        </a:p>
      </dgm:t>
    </dgm:pt>
    <dgm:pt modelId="{6F190A6C-9B23-42D5-A054-ACB4D9B55DE9}" type="sibTrans" cxnId="{0573ACAE-FBE5-4C35-8221-438D7A2C8B5F}">
      <dgm:prSet/>
      <dgm:spPr/>
      <dgm:t>
        <a:bodyPr/>
        <a:lstStyle/>
        <a:p>
          <a:endParaRPr lang="ru-RU"/>
        </a:p>
      </dgm:t>
    </dgm:pt>
    <dgm:pt modelId="{03A8BF76-1E85-4966-B9F6-F8F96DA0A645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Урахувати індивідуальні особливості здобувача освіти.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9263F57-5C8B-4859-B67F-4E456E40820D}" type="parTrans" cxnId="{FD302B47-7632-4F91-B6A1-EE6D531BF25B}">
      <dgm:prSet/>
      <dgm:spPr/>
      <dgm:t>
        <a:bodyPr/>
        <a:lstStyle/>
        <a:p>
          <a:endParaRPr lang="ru-RU"/>
        </a:p>
      </dgm:t>
    </dgm:pt>
    <dgm:pt modelId="{81D1CD9F-10AC-4F20-9DBE-1125CD8081E1}" type="sibTrans" cxnId="{FD302B47-7632-4F91-B6A1-EE6D531BF25B}">
      <dgm:prSet/>
      <dgm:spPr/>
      <dgm:t>
        <a:bodyPr/>
        <a:lstStyle/>
        <a:p>
          <a:endParaRPr lang="ru-RU"/>
        </a:p>
      </dgm:t>
    </dgm:pt>
    <dgm:pt modelId="{4E22C0C2-7858-4A96-BC2E-26EC5DF190B3}">
      <dgm:prSet phldrT="[Текст]"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04F34343-B564-49C8-9FF4-A1E0C70D4E30}" type="parTrans" cxnId="{CAFC992A-312C-401E-AC77-917366ED6183}">
      <dgm:prSet/>
      <dgm:spPr/>
      <dgm:t>
        <a:bodyPr/>
        <a:lstStyle/>
        <a:p>
          <a:endParaRPr lang="ru-RU"/>
        </a:p>
      </dgm:t>
    </dgm:pt>
    <dgm:pt modelId="{9DC50D64-460C-4932-A7A1-25234F06F66B}" type="sibTrans" cxnId="{CAFC992A-312C-401E-AC77-917366ED6183}">
      <dgm:prSet/>
      <dgm:spPr/>
      <dgm:t>
        <a:bodyPr/>
        <a:lstStyle/>
        <a:p>
          <a:endParaRPr lang="ru-RU"/>
        </a:p>
      </dgm:t>
    </dgm:pt>
    <dgm:pt modelId="{0F460AB9-59D6-405A-9003-3AB8C05A25AB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Сприяти розвитку здібностей дитини та забезпечити індивідуальний прогрес.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CF8C4DA-3594-4656-86C2-F56584C20B80}" type="parTrans" cxnId="{24142C10-4931-4B9D-986F-EF96B200A361}">
      <dgm:prSet/>
      <dgm:spPr/>
      <dgm:t>
        <a:bodyPr/>
        <a:lstStyle/>
        <a:p>
          <a:endParaRPr lang="ru-RU"/>
        </a:p>
      </dgm:t>
    </dgm:pt>
    <dgm:pt modelId="{C3EAD8C3-EE24-4F45-87D4-9FC543FF16BA}" type="sibTrans" cxnId="{24142C10-4931-4B9D-986F-EF96B200A361}">
      <dgm:prSet/>
      <dgm:spPr/>
      <dgm:t>
        <a:bodyPr/>
        <a:lstStyle/>
        <a:p>
          <a:endParaRPr lang="ru-RU"/>
        </a:p>
      </dgm:t>
    </dgm:pt>
    <dgm:pt modelId="{2F19F6AE-77D9-4ED1-A755-77F221BCE6A1}">
      <dgm:prSet phldrT="[Текст]"/>
      <dgm:spPr/>
      <dgm:t>
        <a:bodyPr/>
        <a:lstStyle/>
        <a:p>
          <a:r>
            <a:rPr lang="uk-UA" dirty="0" smtClean="0"/>
            <a:t>3</a:t>
          </a:r>
          <a:endParaRPr lang="ru-RU" dirty="0"/>
        </a:p>
      </dgm:t>
    </dgm:pt>
    <dgm:pt modelId="{45058020-65F5-4277-A92E-277895B2DABC}" type="parTrans" cxnId="{07C6CFCF-3785-446B-A349-2F5AB3789FAB}">
      <dgm:prSet/>
      <dgm:spPr/>
      <dgm:t>
        <a:bodyPr/>
        <a:lstStyle/>
        <a:p>
          <a:endParaRPr lang="ru-RU"/>
        </a:p>
      </dgm:t>
    </dgm:pt>
    <dgm:pt modelId="{70CCED8C-D75D-4365-B040-203A0AAB21F3}" type="sibTrans" cxnId="{07C6CFCF-3785-446B-A349-2F5AB3789FAB}">
      <dgm:prSet/>
      <dgm:spPr/>
      <dgm:t>
        <a:bodyPr/>
        <a:lstStyle/>
        <a:p>
          <a:endParaRPr lang="ru-RU"/>
        </a:p>
      </dgm:t>
    </dgm:pt>
    <dgm:pt modelId="{AEEC7B22-798C-46C8-B46B-FA8D7A3E084B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Зробити освітній процес комфортним  для учня.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2526EF-32DB-4A3F-9C5D-AE7D1A74AB49}" type="parTrans" cxnId="{583A1688-12C9-4269-BC38-871AB7245DC6}">
      <dgm:prSet/>
      <dgm:spPr/>
      <dgm:t>
        <a:bodyPr/>
        <a:lstStyle/>
        <a:p>
          <a:endParaRPr lang="ru-RU"/>
        </a:p>
      </dgm:t>
    </dgm:pt>
    <dgm:pt modelId="{B0943FAA-1340-495E-81C0-430B80CC5F0C}" type="sibTrans" cxnId="{583A1688-12C9-4269-BC38-871AB7245DC6}">
      <dgm:prSet/>
      <dgm:spPr/>
      <dgm:t>
        <a:bodyPr/>
        <a:lstStyle/>
        <a:p>
          <a:endParaRPr lang="ru-RU"/>
        </a:p>
      </dgm:t>
    </dgm:pt>
    <dgm:pt modelId="{224BAAE5-5EAE-40ED-BB6C-FFA17B79BE1D}" type="pres">
      <dgm:prSet presAssocID="{E66D2F77-4FF5-4EF3-961C-6CB563C1CFE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F907CD-A56D-4F21-8590-73223782E386}" type="pres">
      <dgm:prSet presAssocID="{ADF1B17E-6C61-4A93-AC67-629CD014DE32}" presName="composite" presStyleCnt="0"/>
      <dgm:spPr/>
    </dgm:pt>
    <dgm:pt modelId="{2B15901D-BCFD-4A06-B8D5-62B7412F210E}" type="pres">
      <dgm:prSet presAssocID="{ADF1B17E-6C61-4A93-AC67-629CD014DE3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1C12B-71F2-45AD-A85A-470F632E394A}" type="pres">
      <dgm:prSet presAssocID="{ADF1B17E-6C61-4A93-AC67-629CD014DE3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8F94E-FDC1-40E9-97C9-0A5653CA719B}" type="pres">
      <dgm:prSet presAssocID="{6F190A6C-9B23-42D5-A054-ACB4D9B55DE9}" presName="sp" presStyleCnt="0"/>
      <dgm:spPr/>
    </dgm:pt>
    <dgm:pt modelId="{690CB670-22CB-4538-97A6-2201D567DCD1}" type="pres">
      <dgm:prSet presAssocID="{4E22C0C2-7858-4A96-BC2E-26EC5DF190B3}" presName="composite" presStyleCnt="0"/>
      <dgm:spPr/>
    </dgm:pt>
    <dgm:pt modelId="{F96645B6-85AA-4978-A966-1D9829BF0AB4}" type="pres">
      <dgm:prSet presAssocID="{4E22C0C2-7858-4A96-BC2E-26EC5DF190B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68AE3-23FA-4D2A-B6CD-A691FB97896A}" type="pres">
      <dgm:prSet presAssocID="{4E22C0C2-7858-4A96-BC2E-26EC5DF190B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03ED46-6160-47B1-93A1-D33EC147D97A}" type="pres">
      <dgm:prSet presAssocID="{9DC50D64-460C-4932-A7A1-25234F06F66B}" presName="sp" presStyleCnt="0"/>
      <dgm:spPr/>
    </dgm:pt>
    <dgm:pt modelId="{541918F1-B3AC-45C0-B88D-F2274B42CC45}" type="pres">
      <dgm:prSet presAssocID="{2F19F6AE-77D9-4ED1-A755-77F221BCE6A1}" presName="composite" presStyleCnt="0"/>
      <dgm:spPr/>
    </dgm:pt>
    <dgm:pt modelId="{711EBE93-7B83-4A4D-BB5D-FAD741474B6A}" type="pres">
      <dgm:prSet presAssocID="{2F19F6AE-77D9-4ED1-A755-77F221BCE6A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C9564-4DB9-4A71-BBA3-AAB9A78CF784}" type="pres">
      <dgm:prSet presAssocID="{2F19F6AE-77D9-4ED1-A755-77F221BCE6A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2D1FF0-6733-452F-A302-AAF94C505562}" type="presOf" srcId="{0F460AB9-59D6-405A-9003-3AB8C05A25AB}" destId="{C8A68AE3-23FA-4D2A-B6CD-A691FB97896A}" srcOrd="0" destOrd="0" presId="urn:microsoft.com/office/officeart/2005/8/layout/chevron2"/>
    <dgm:cxn modelId="{6C24E775-2EFD-4FFD-A71E-A079A7ABD8C4}" type="presOf" srcId="{03A8BF76-1E85-4966-B9F6-F8F96DA0A645}" destId="{27C1C12B-71F2-45AD-A85A-470F632E394A}" srcOrd="0" destOrd="0" presId="urn:microsoft.com/office/officeart/2005/8/layout/chevron2"/>
    <dgm:cxn modelId="{344F4D03-5E3E-4415-BE22-9C32F47A1640}" type="presOf" srcId="{ADF1B17E-6C61-4A93-AC67-629CD014DE32}" destId="{2B15901D-BCFD-4A06-B8D5-62B7412F210E}" srcOrd="0" destOrd="0" presId="urn:microsoft.com/office/officeart/2005/8/layout/chevron2"/>
    <dgm:cxn modelId="{7A4F3A0D-C2F0-4F3E-92FD-4AF94A2226D7}" type="presOf" srcId="{E66D2F77-4FF5-4EF3-961C-6CB563C1CFEB}" destId="{224BAAE5-5EAE-40ED-BB6C-FFA17B79BE1D}" srcOrd="0" destOrd="0" presId="urn:microsoft.com/office/officeart/2005/8/layout/chevron2"/>
    <dgm:cxn modelId="{382DA43C-F797-4DD3-B197-2A340A9F2D92}" type="presOf" srcId="{2F19F6AE-77D9-4ED1-A755-77F221BCE6A1}" destId="{711EBE93-7B83-4A4D-BB5D-FAD741474B6A}" srcOrd="0" destOrd="0" presId="urn:microsoft.com/office/officeart/2005/8/layout/chevron2"/>
    <dgm:cxn modelId="{FD302B47-7632-4F91-B6A1-EE6D531BF25B}" srcId="{ADF1B17E-6C61-4A93-AC67-629CD014DE32}" destId="{03A8BF76-1E85-4966-B9F6-F8F96DA0A645}" srcOrd="0" destOrd="0" parTransId="{A9263F57-5C8B-4859-B67F-4E456E40820D}" sibTransId="{81D1CD9F-10AC-4F20-9DBE-1125CD8081E1}"/>
    <dgm:cxn modelId="{24142C10-4931-4B9D-986F-EF96B200A361}" srcId="{4E22C0C2-7858-4A96-BC2E-26EC5DF190B3}" destId="{0F460AB9-59D6-405A-9003-3AB8C05A25AB}" srcOrd="0" destOrd="0" parTransId="{ACF8C4DA-3594-4656-86C2-F56584C20B80}" sibTransId="{C3EAD8C3-EE24-4F45-87D4-9FC543FF16BA}"/>
    <dgm:cxn modelId="{CAFC992A-312C-401E-AC77-917366ED6183}" srcId="{E66D2F77-4FF5-4EF3-961C-6CB563C1CFEB}" destId="{4E22C0C2-7858-4A96-BC2E-26EC5DF190B3}" srcOrd="1" destOrd="0" parTransId="{04F34343-B564-49C8-9FF4-A1E0C70D4E30}" sibTransId="{9DC50D64-460C-4932-A7A1-25234F06F66B}"/>
    <dgm:cxn modelId="{382D74A4-9373-402E-81E0-456FC407FD73}" type="presOf" srcId="{4E22C0C2-7858-4A96-BC2E-26EC5DF190B3}" destId="{F96645B6-85AA-4978-A966-1D9829BF0AB4}" srcOrd="0" destOrd="0" presId="urn:microsoft.com/office/officeart/2005/8/layout/chevron2"/>
    <dgm:cxn modelId="{07C6CFCF-3785-446B-A349-2F5AB3789FAB}" srcId="{E66D2F77-4FF5-4EF3-961C-6CB563C1CFEB}" destId="{2F19F6AE-77D9-4ED1-A755-77F221BCE6A1}" srcOrd="2" destOrd="0" parTransId="{45058020-65F5-4277-A92E-277895B2DABC}" sibTransId="{70CCED8C-D75D-4365-B040-203A0AAB21F3}"/>
    <dgm:cxn modelId="{583A1688-12C9-4269-BC38-871AB7245DC6}" srcId="{2F19F6AE-77D9-4ED1-A755-77F221BCE6A1}" destId="{AEEC7B22-798C-46C8-B46B-FA8D7A3E084B}" srcOrd="0" destOrd="0" parTransId="{E82526EF-32DB-4A3F-9C5D-AE7D1A74AB49}" sibTransId="{B0943FAA-1340-495E-81C0-430B80CC5F0C}"/>
    <dgm:cxn modelId="{901B9CB5-9641-4381-AB32-B8C650791527}" type="presOf" srcId="{AEEC7B22-798C-46C8-B46B-FA8D7A3E084B}" destId="{F9BC9564-4DB9-4A71-BBA3-AAB9A78CF784}" srcOrd="0" destOrd="0" presId="urn:microsoft.com/office/officeart/2005/8/layout/chevron2"/>
    <dgm:cxn modelId="{0573ACAE-FBE5-4C35-8221-438D7A2C8B5F}" srcId="{E66D2F77-4FF5-4EF3-961C-6CB563C1CFEB}" destId="{ADF1B17E-6C61-4A93-AC67-629CD014DE32}" srcOrd="0" destOrd="0" parTransId="{D05AC5C6-9062-4E28-A4DC-964422573767}" sibTransId="{6F190A6C-9B23-42D5-A054-ACB4D9B55DE9}"/>
    <dgm:cxn modelId="{BA51663D-16B1-42F2-92CC-BCE92010AB8A}" type="presParOf" srcId="{224BAAE5-5EAE-40ED-BB6C-FFA17B79BE1D}" destId="{01F907CD-A56D-4F21-8590-73223782E386}" srcOrd="0" destOrd="0" presId="urn:microsoft.com/office/officeart/2005/8/layout/chevron2"/>
    <dgm:cxn modelId="{F87BD61A-FCA2-4674-AD30-86F1C4997982}" type="presParOf" srcId="{01F907CD-A56D-4F21-8590-73223782E386}" destId="{2B15901D-BCFD-4A06-B8D5-62B7412F210E}" srcOrd="0" destOrd="0" presId="urn:microsoft.com/office/officeart/2005/8/layout/chevron2"/>
    <dgm:cxn modelId="{0CCE8C6D-4178-4941-88B9-4BBA53634000}" type="presParOf" srcId="{01F907CD-A56D-4F21-8590-73223782E386}" destId="{27C1C12B-71F2-45AD-A85A-470F632E394A}" srcOrd="1" destOrd="0" presId="urn:microsoft.com/office/officeart/2005/8/layout/chevron2"/>
    <dgm:cxn modelId="{F9382675-3FBA-4312-B447-5820DA922132}" type="presParOf" srcId="{224BAAE5-5EAE-40ED-BB6C-FFA17B79BE1D}" destId="{C7E8F94E-FDC1-40E9-97C9-0A5653CA719B}" srcOrd="1" destOrd="0" presId="urn:microsoft.com/office/officeart/2005/8/layout/chevron2"/>
    <dgm:cxn modelId="{C8F43304-5DEA-4CA2-A20A-3854988D2F9B}" type="presParOf" srcId="{224BAAE5-5EAE-40ED-BB6C-FFA17B79BE1D}" destId="{690CB670-22CB-4538-97A6-2201D567DCD1}" srcOrd="2" destOrd="0" presId="urn:microsoft.com/office/officeart/2005/8/layout/chevron2"/>
    <dgm:cxn modelId="{5C583BAE-CA74-4B97-96D5-73C10A8870EF}" type="presParOf" srcId="{690CB670-22CB-4538-97A6-2201D567DCD1}" destId="{F96645B6-85AA-4978-A966-1D9829BF0AB4}" srcOrd="0" destOrd="0" presId="urn:microsoft.com/office/officeart/2005/8/layout/chevron2"/>
    <dgm:cxn modelId="{FD32F1E5-60C9-4E7B-87B9-300E687C331F}" type="presParOf" srcId="{690CB670-22CB-4538-97A6-2201D567DCD1}" destId="{C8A68AE3-23FA-4D2A-B6CD-A691FB97896A}" srcOrd="1" destOrd="0" presId="urn:microsoft.com/office/officeart/2005/8/layout/chevron2"/>
    <dgm:cxn modelId="{8ECB0A76-170B-4875-9EB4-9C2C17C26FFC}" type="presParOf" srcId="{224BAAE5-5EAE-40ED-BB6C-FFA17B79BE1D}" destId="{FC03ED46-6160-47B1-93A1-D33EC147D97A}" srcOrd="3" destOrd="0" presId="urn:microsoft.com/office/officeart/2005/8/layout/chevron2"/>
    <dgm:cxn modelId="{5C7B535B-0F34-4514-A17D-AC446DF7C7E8}" type="presParOf" srcId="{224BAAE5-5EAE-40ED-BB6C-FFA17B79BE1D}" destId="{541918F1-B3AC-45C0-B88D-F2274B42CC45}" srcOrd="4" destOrd="0" presId="urn:microsoft.com/office/officeart/2005/8/layout/chevron2"/>
    <dgm:cxn modelId="{D3A6704F-3B3F-403E-B9AB-32A845976994}" type="presParOf" srcId="{541918F1-B3AC-45C0-B88D-F2274B42CC45}" destId="{711EBE93-7B83-4A4D-BB5D-FAD741474B6A}" srcOrd="0" destOrd="0" presId="urn:microsoft.com/office/officeart/2005/8/layout/chevron2"/>
    <dgm:cxn modelId="{4F0701C1-9D4F-4F6C-B85F-8226869F6115}" type="presParOf" srcId="{541918F1-B3AC-45C0-B88D-F2274B42CC45}" destId="{F9BC9564-4DB9-4A71-BBA3-AAB9A78CF7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DEF119-785E-4E98-80A5-CC039C49C5F4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80E879D-AC34-471F-A81E-B9B703CC954A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Стан здоро-</a:t>
          </a:r>
        </a:p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в’я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20C19416-371F-4C90-B74A-6EA383C2A7BE}" type="parTrans" cxnId="{8A49214C-C690-46BC-B686-E0CD3FE2DFF0}">
      <dgm:prSet/>
      <dgm:spPr/>
      <dgm:t>
        <a:bodyPr/>
        <a:lstStyle/>
        <a:p>
          <a:endParaRPr lang="ru-RU"/>
        </a:p>
      </dgm:t>
    </dgm:pt>
    <dgm:pt modelId="{EC9A218B-86E7-482B-9449-A1F4B2175810}" type="sibTrans" cxnId="{8A49214C-C690-46BC-B686-E0CD3FE2DFF0}">
      <dgm:prSet/>
      <dgm:spPr/>
      <dgm:t>
        <a:bodyPr/>
        <a:lstStyle/>
        <a:p>
          <a:endParaRPr lang="ru-RU" dirty="0"/>
        </a:p>
      </dgm:t>
    </dgm:pt>
    <dgm:pt modelId="{5C8FD6FD-67EA-443B-BEE2-42DD744A807A}">
      <dgm:prSet phldrT="[Текст]" custT="1"/>
      <dgm:spPr/>
      <dgm:t>
        <a:bodyPr/>
        <a:lstStyle/>
        <a:p>
          <a:r>
            <a:rPr lang="uk-UA" sz="2800" b="1" dirty="0" smtClean="0"/>
            <a:t>Тип особис- </a:t>
          </a:r>
        </a:p>
        <a:p>
          <a:r>
            <a:rPr lang="uk-UA" sz="2800" b="1" dirty="0" smtClean="0"/>
            <a:t>тості</a:t>
          </a:r>
          <a:endParaRPr lang="ru-RU" sz="2800" b="1" dirty="0"/>
        </a:p>
      </dgm:t>
    </dgm:pt>
    <dgm:pt modelId="{FF62BFDB-7F3D-4ECF-9B2D-B671EBDEF9E0}" type="parTrans" cxnId="{E02E1957-CD76-45C3-910D-5B47AF598060}">
      <dgm:prSet/>
      <dgm:spPr/>
      <dgm:t>
        <a:bodyPr/>
        <a:lstStyle/>
        <a:p>
          <a:endParaRPr lang="ru-RU"/>
        </a:p>
      </dgm:t>
    </dgm:pt>
    <dgm:pt modelId="{C1C4B4B6-462E-4946-9BA8-E7A5DA063405}" type="sibTrans" cxnId="{E02E1957-CD76-45C3-910D-5B47AF598060}">
      <dgm:prSet/>
      <dgm:spPr/>
      <dgm:t>
        <a:bodyPr/>
        <a:lstStyle/>
        <a:p>
          <a:endParaRPr lang="ru-RU" dirty="0"/>
        </a:p>
      </dgm:t>
    </dgm:pt>
    <dgm:pt modelId="{40040524-56B3-4552-8D9E-633D0571DAB4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Увага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9928FC90-FDEF-48F3-9325-37364535E407}" type="parTrans" cxnId="{B056F244-0C2D-4909-8829-4CEB85742DC4}">
      <dgm:prSet/>
      <dgm:spPr/>
      <dgm:t>
        <a:bodyPr/>
        <a:lstStyle/>
        <a:p>
          <a:endParaRPr lang="ru-RU"/>
        </a:p>
      </dgm:t>
    </dgm:pt>
    <dgm:pt modelId="{4FB47BD1-A3CB-4A38-A02B-8C2535AF328D}" type="sibTrans" cxnId="{B056F244-0C2D-4909-8829-4CEB85742DC4}">
      <dgm:prSet/>
      <dgm:spPr/>
      <dgm:t>
        <a:bodyPr/>
        <a:lstStyle/>
        <a:p>
          <a:endParaRPr lang="ru-RU" dirty="0"/>
        </a:p>
      </dgm:t>
    </dgm:pt>
    <dgm:pt modelId="{109EA174-5D1B-4F87-86D1-BEADFF0D237C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Пам’ять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17E021F9-D9B2-4FB1-B603-0473216BB25C}" type="parTrans" cxnId="{920A61E6-1DBB-4F27-B67A-84147082F383}">
      <dgm:prSet/>
      <dgm:spPr/>
      <dgm:t>
        <a:bodyPr/>
        <a:lstStyle/>
        <a:p>
          <a:endParaRPr lang="ru-RU"/>
        </a:p>
      </dgm:t>
    </dgm:pt>
    <dgm:pt modelId="{61FA1B45-D9DF-4476-90D9-FEE2AF682997}" type="sibTrans" cxnId="{920A61E6-1DBB-4F27-B67A-84147082F383}">
      <dgm:prSet/>
      <dgm:spPr/>
      <dgm:t>
        <a:bodyPr/>
        <a:lstStyle/>
        <a:p>
          <a:endParaRPr lang="ru-RU" dirty="0"/>
        </a:p>
      </dgm:t>
    </dgm:pt>
    <dgm:pt modelId="{E32137DE-65C8-480B-B227-48852F3CCA15}">
      <dgm:prSet phldrT="[Текст]" custT="1"/>
      <dgm:spPr/>
      <dgm:t>
        <a:bodyPr/>
        <a:lstStyle/>
        <a:p>
          <a:r>
            <a:rPr lang="uk-UA" sz="2800" b="1" dirty="0" smtClean="0">
              <a:latin typeface="Times New Roman" pitchFamily="18" charset="0"/>
              <a:cs typeface="Times New Roman" pitchFamily="18" charset="0"/>
            </a:rPr>
            <a:t>Нахили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F36E6CA9-7B6E-4E13-9335-09E4CDD49AD8}" type="parTrans" cxnId="{A4207480-9E06-4FA2-9C14-3E5DB44F6AE7}">
      <dgm:prSet/>
      <dgm:spPr/>
      <dgm:t>
        <a:bodyPr/>
        <a:lstStyle/>
        <a:p>
          <a:endParaRPr lang="ru-RU"/>
        </a:p>
      </dgm:t>
    </dgm:pt>
    <dgm:pt modelId="{D4F4BC10-4144-4048-B611-25940E401F76}" type="sibTrans" cxnId="{A4207480-9E06-4FA2-9C14-3E5DB44F6AE7}">
      <dgm:prSet/>
      <dgm:spPr/>
      <dgm:t>
        <a:bodyPr/>
        <a:lstStyle/>
        <a:p>
          <a:endParaRPr lang="ru-RU" dirty="0"/>
        </a:p>
      </dgm:t>
    </dgm:pt>
    <dgm:pt modelId="{F0A062BD-1D67-470E-9F11-163F6B503BD8}" type="pres">
      <dgm:prSet presAssocID="{48DEF119-785E-4E98-80A5-CC039C49C5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18231F-140E-4098-9F19-4691C2EE4F11}" type="pres">
      <dgm:prSet presAssocID="{180E879D-AC34-471F-A81E-B9B703CC954A}" presName="node" presStyleLbl="node1" presStyleIdx="0" presStyleCnt="5" custScaleX="139258" custScaleY="114515" custRadScaleRad="94274" custRadScaleInc="-3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9DFBB7-3D97-4550-A055-2F6D6C25DF18}" type="pres">
      <dgm:prSet presAssocID="{EC9A218B-86E7-482B-9449-A1F4B2175810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67265CF-1DDB-4647-86DC-DC5E071EC9A2}" type="pres">
      <dgm:prSet presAssocID="{EC9A218B-86E7-482B-9449-A1F4B2175810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A61DF1EF-7305-488F-85A6-3B5E27667F26}" type="pres">
      <dgm:prSet presAssocID="{5C8FD6FD-67EA-443B-BEE2-42DD744A807A}" presName="node" presStyleLbl="node1" presStyleIdx="1" presStyleCnt="5" custScaleX="131987" custScaleY="104889" custRadScaleRad="103830" custRadScaleInc="1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3E2FC-EC2B-42BD-A530-536AB8676C10}" type="pres">
      <dgm:prSet presAssocID="{C1C4B4B6-462E-4946-9BA8-E7A5DA063405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3CDDA43-6411-4C54-9CFF-2A082E245448}" type="pres">
      <dgm:prSet presAssocID="{C1C4B4B6-462E-4946-9BA8-E7A5DA063405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0801852-AF0D-468A-B9D3-06B16CD99F64}" type="pres">
      <dgm:prSet presAssocID="{40040524-56B3-4552-8D9E-633D0571DAB4}" presName="node" presStyleLbl="node1" presStyleIdx="2" presStyleCnt="5" custScaleX="138482" custScaleY="115360" custRadScaleRad="98551" custRadScaleInc="-13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02E00A-C1D2-4C91-80EA-29837EF9BFEE}" type="pres">
      <dgm:prSet presAssocID="{4FB47BD1-A3CB-4A38-A02B-8C2535AF328D}" presName="sibTrans" presStyleLbl="sibTrans2D1" presStyleIdx="2" presStyleCnt="5"/>
      <dgm:spPr/>
      <dgm:t>
        <a:bodyPr/>
        <a:lstStyle/>
        <a:p>
          <a:endParaRPr lang="ru-RU"/>
        </a:p>
      </dgm:t>
    </dgm:pt>
    <dgm:pt modelId="{699BFA74-CA27-4943-A465-59D7A244E48B}" type="pres">
      <dgm:prSet presAssocID="{4FB47BD1-A3CB-4A38-A02B-8C2535AF328D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E6778477-8A1C-4992-A427-5450EE7CC417}" type="pres">
      <dgm:prSet presAssocID="{109EA174-5D1B-4F87-86D1-BEADFF0D237C}" presName="node" presStyleLbl="node1" presStyleIdx="3" presStyleCnt="5" custScaleX="132655" custScaleY="112823" custRadScaleRad="97403" custRadScaleInc="14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072DF-C17C-4ECE-B3C6-2DE6AEA1B91F}" type="pres">
      <dgm:prSet presAssocID="{61FA1B45-D9DF-4476-90D9-FEE2AF682997}" presName="sibTrans" presStyleLbl="sibTrans2D1" presStyleIdx="3" presStyleCnt="5"/>
      <dgm:spPr/>
      <dgm:t>
        <a:bodyPr/>
        <a:lstStyle/>
        <a:p>
          <a:endParaRPr lang="ru-RU"/>
        </a:p>
      </dgm:t>
    </dgm:pt>
    <dgm:pt modelId="{C1F62EC4-7159-4663-9CE8-3C9AB8DAFDE4}" type="pres">
      <dgm:prSet presAssocID="{61FA1B45-D9DF-4476-90D9-FEE2AF68299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4FD0C2A-03A0-476E-A628-BFAE9D1248EC}" type="pres">
      <dgm:prSet presAssocID="{E32137DE-65C8-480B-B227-48852F3CCA15}" presName="node" presStyleLbl="node1" presStyleIdx="4" presStyleCnt="5" custScaleX="133559" custScaleY="117898" custRadScaleRad="105876" custRadScaleInc="-4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BAD5D-9EE5-4D76-882D-92B26C5AFDAA}" type="pres">
      <dgm:prSet presAssocID="{D4F4BC10-4144-4048-B611-25940E401F76}" presName="sibTrans" presStyleLbl="sibTrans2D1" presStyleIdx="4" presStyleCnt="5"/>
      <dgm:spPr/>
      <dgm:t>
        <a:bodyPr/>
        <a:lstStyle/>
        <a:p>
          <a:endParaRPr lang="ru-RU"/>
        </a:p>
      </dgm:t>
    </dgm:pt>
    <dgm:pt modelId="{23DED182-44CD-484D-9EB7-15F4D1DF85F6}" type="pres">
      <dgm:prSet presAssocID="{D4F4BC10-4144-4048-B611-25940E401F76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27D9419-72DE-4589-9B44-F37D31D6831E}" type="presOf" srcId="{EC9A218B-86E7-482B-9449-A1F4B2175810}" destId="{E67265CF-1DDB-4647-86DC-DC5E071EC9A2}" srcOrd="1" destOrd="0" presId="urn:microsoft.com/office/officeart/2005/8/layout/cycle2"/>
    <dgm:cxn modelId="{EF5B457B-77B2-4419-97DF-E07F1C1AD8D1}" type="presOf" srcId="{4FB47BD1-A3CB-4A38-A02B-8C2535AF328D}" destId="{699BFA74-CA27-4943-A465-59D7A244E48B}" srcOrd="1" destOrd="0" presId="urn:microsoft.com/office/officeart/2005/8/layout/cycle2"/>
    <dgm:cxn modelId="{B056F244-0C2D-4909-8829-4CEB85742DC4}" srcId="{48DEF119-785E-4E98-80A5-CC039C49C5F4}" destId="{40040524-56B3-4552-8D9E-633D0571DAB4}" srcOrd="2" destOrd="0" parTransId="{9928FC90-FDEF-48F3-9325-37364535E407}" sibTransId="{4FB47BD1-A3CB-4A38-A02B-8C2535AF328D}"/>
    <dgm:cxn modelId="{EA91C7EA-6A7D-4F1F-80FF-DEDABE232E96}" type="presOf" srcId="{C1C4B4B6-462E-4946-9BA8-E7A5DA063405}" destId="{73CDDA43-6411-4C54-9CFF-2A082E245448}" srcOrd="1" destOrd="0" presId="urn:microsoft.com/office/officeart/2005/8/layout/cycle2"/>
    <dgm:cxn modelId="{3E8C9D0C-BF9A-4640-A3D0-4D6E12B239C9}" type="presOf" srcId="{180E879D-AC34-471F-A81E-B9B703CC954A}" destId="{1A18231F-140E-4098-9F19-4691C2EE4F11}" srcOrd="0" destOrd="0" presId="urn:microsoft.com/office/officeart/2005/8/layout/cycle2"/>
    <dgm:cxn modelId="{A1208646-E824-46F2-AD72-594A87B82C9F}" type="presOf" srcId="{D4F4BC10-4144-4048-B611-25940E401F76}" destId="{23DED182-44CD-484D-9EB7-15F4D1DF85F6}" srcOrd="1" destOrd="0" presId="urn:microsoft.com/office/officeart/2005/8/layout/cycle2"/>
    <dgm:cxn modelId="{A85D603F-E139-449F-B3D8-F45C4B93C777}" type="presOf" srcId="{EC9A218B-86E7-482B-9449-A1F4B2175810}" destId="{7A9DFBB7-3D97-4550-A055-2F6D6C25DF18}" srcOrd="0" destOrd="0" presId="urn:microsoft.com/office/officeart/2005/8/layout/cycle2"/>
    <dgm:cxn modelId="{A4207480-9E06-4FA2-9C14-3E5DB44F6AE7}" srcId="{48DEF119-785E-4E98-80A5-CC039C49C5F4}" destId="{E32137DE-65C8-480B-B227-48852F3CCA15}" srcOrd="4" destOrd="0" parTransId="{F36E6CA9-7B6E-4E13-9335-09E4CDD49AD8}" sibTransId="{D4F4BC10-4144-4048-B611-25940E401F76}"/>
    <dgm:cxn modelId="{7D8C572A-EB4E-4004-8533-E2BCDBAA6D9D}" type="presOf" srcId="{D4F4BC10-4144-4048-B611-25940E401F76}" destId="{760BAD5D-9EE5-4D76-882D-92B26C5AFDAA}" srcOrd="0" destOrd="0" presId="urn:microsoft.com/office/officeart/2005/8/layout/cycle2"/>
    <dgm:cxn modelId="{E6F5B717-14AC-432C-9B42-6D6C828D85C9}" type="presOf" srcId="{61FA1B45-D9DF-4476-90D9-FEE2AF682997}" destId="{C1F62EC4-7159-4663-9CE8-3C9AB8DAFDE4}" srcOrd="1" destOrd="0" presId="urn:microsoft.com/office/officeart/2005/8/layout/cycle2"/>
    <dgm:cxn modelId="{FBF134FD-FC5E-4B49-81FF-BD7FF733A862}" type="presOf" srcId="{48DEF119-785E-4E98-80A5-CC039C49C5F4}" destId="{F0A062BD-1D67-470E-9F11-163F6B503BD8}" srcOrd="0" destOrd="0" presId="urn:microsoft.com/office/officeart/2005/8/layout/cycle2"/>
    <dgm:cxn modelId="{920A61E6-1DBB-4F27-B67A-84147082F383}" srcId="{48DEF119-785E-4E98-80A5-CC039C49C5F4}" destId="{109EA174-5D1B-4F87-86D1-BEADFF0D237C}" srcOrd="3" destOrd="0" parTransId="{17E021F9-D9B2-4FB1-B603-0473216BB25C}" sibTransId="{61FA1B45-D9DF-4476-90D9-FEE2AF682997}"/>
    <dgm:cxn modelId="{35DE90DE-76AC-492F-9C8C-7BB655E0BC43}" type="presOf" srcId="{C1C4B4B6-462E-4946-9BA8-E7A5DA063405}" destId="{F383E2FC-EC2B-42BD-A530-536AB8676C10}" srcOrd="0" destOrd="0" presId="urn:microsoft.com/office/officeart/2005/8/layout/cycle2"/>
    <dgm:cxn modelId="{D06EE6A9-7CD1-4FC0-9FF7-E0BDAAE521A8}" type="presOf" srcId="{E32137DE-65C8-480B-B227-48852F3CCA15}" destId="{84FD0C2A-03A0-476E-A628-BFAE9D1248EC}" srcOrd="0" destOrd="0" presId="urn:microsoft.com/office/officeart/2005/8/layout/cycle2"/>
    <dgm:cxn modelId="{73F2910A-B316-4181-BD7E-252214218615}" type="presOf" srcId="{5C8FD6FD-67EA-443B-BEE2-42DD744A807A}" destId="{A61DF1EF-7305-488F-85A6-3B5E27667F26}" srcOrd="0" destOrd="0" presId="urn:microsoft.com/office/officeart/2005/8/layout/cycle2"/>
    <dgm:cxn modelId="{F20CA855-B181-4E21-95F3-071952444901}" type="presOf" srcId="{61FA1B45-D9DF-4476-90D9-FEE2AF682997}" destId="{ABF072DF-C17C-4ECE-B3C6-2DE6AEA1B91F}" srcOrd="0" destOrd="0" presId="urn:microsoft.com/office/officeart/2005/8/layout/cycle2"/>
    <dgm:cxn modelId="{41387B9D-2F9B-4AF0-BB0A-34C52BD9753E}" type="presOf" srcId="{109EA174-5D1B-4F87-86D1-BEADFF0D237C}" destId="{E6778477-8A1C-4992-A427-5450EE7CC417}" srcOrd="0" destOrd="0" presId="urn:microsoft.com/office/officeart/2005/8/layout/cycle2"/>
    <dgm:cxn modelId="{1BEF3562-D294-4EB3-868F-A3317214A8F0}" type="presOf" srcId="{4FB47BD1-A3CB-4A38-A02B-8C2535AF328D}" destId="{D802E00A-C1D2-4C91-80EA-29837EF9BFEE}" srcOrd="0" destOrd="0" presId="urn:microsoft.com/office/officeart/2005/8/layout/cycle2"/>
    <dgm:cxn modelId="{8A49214C-C690-46BC-B686-E0CD3FE2DFF0}" srcId="{48DEF119-785E-4E98-80A5-CC039C49C5F4}" destId="{180E879D-AC34-471F-A81E-B9B703CC954A}" srcOrd="0" destOrd="0" parTransId="{20C19416-371F-4C90-B74A-6EA383C2A7BE}" sibTransId="{EC9A218B-86E7-482B-9449-A1F4B2175810}"/>
    <dgm:cxn modelId="{E02E1957-CD76-45C3-910D-5B47AF598060}" srcId="{48DEF119-785E-4E98-80A5-CC039C49C5F4}" destId="{5C8FD6FD-67EA-443B-BEE2-42DD744A807A}" srcOrd="1" destOrd="0" parTransId="{FF62BFDB-7F3D-4ECF-9B2D-B671EBDEF9E0}" sibTransId="{C1C4B4B6-462E-4946-9BA8-E7A5DA063405}"/>
    <dgm:cxn modelId="{7E89F402-0E98-481B-929F-34EA8258219F}" type="presOf" srcId="{40040524-56B3-4552-8D9E-633D0571DAB4}" destId="{00801852-AF0D-468A-B9D3-06B16CD99F64}" srcOrd="0" destOrd="0" presId="urn:microsoft.com/office/officeart/2005/8/layout/cycle2"/>
    <dgm:cxn modelId="{03BD85C1-BE21-4F09-A644-C5EC4D87C2DE}" type="presParOf" srcId="{F0A062BD-1D67-470E-9F11-163F6B503BD8}" destId="{1A18231F-140E-4098-9F19-4691C2EE4F11}" srcOrd="0" destOrd="0" presId="urn:microsoft.com/office/officeart/2005/8/layout/cycle2"/>
    <dgm:cxn modelId="{16EBD7E9-F3ED-41C3-99CC-800CF9FC7669}" type="presParOf" srcId="{F0A062BD-1D67-470E-9F11-163F6B503BD8}" destId="{7A9DFBB7-3D97-4550-A055-2F6D6C25DF18}" srcOrd="1" destOrd="0" presId="urn:microsoft.com/office/officeart/2005/8/layout/cycle2"/>
    <dgm:cxn modelId="{F5ACACBB-06E2-474C-BE9A-5CED39FE06CE}" type="presParOf" srcId="{7A9DFBB7-3D97-4550-A055-2F6D6C25DF18}" destId="{E67265CF-1DDB-4647-86DC-DC5E071EC9A2}" srcOrd="0" destOrd="0" presId="urn:microsoft.com/office/officeart/2005/8/layout/cycle2"/>
    <dgm:cxn modelId="{C702C64B-1BC2-43F1-B0B3-973B6B55B194}" type="presParOf" srcId="{F0A062BD-1D67-470E-9F11-163F6B503BD8}" destId="{A61DF1EF-7305-488F-85A6-3B5E27667F26}" srcOrd="2" destOrd="0" presId="urn:microsoft.com/office/officeart/2005/8/layout/cycle2"/>
    <dgm:cxn modelId="{4B0D05D2-52CD-4D7F-9E9B-1309F3DEE749}" type="presParOf" srcId="{F0A062BD-1D67-470E-9F11-163F6B503BD8}" destId="{F383E2FC-EC2B-42BD-A530-536AB8676C10}" srcOrd="3" destOrd="0" presId="urn:microsoft.com/office/officeart/2005/8/layout/cycle2"/>
    <dgm:cxn modelId="{10B28EED-9DC6-46C5-9DD0-839DFD94DD81}" type="presParOf" srcId="{F383E2FC-EC2B-42BD-A530-536AB8676C10}" destId="{73CDDA43-6411-4C54-9CFF-2A082E245448}" srcOrd="0" destOrd="0" presId="urn:microsoft.com/office/officeart/2005/8/layout/cycle2"/>
    <dgm:cxn modelId="{6D13E7C6-31D6-405A-9278-18CDF8674A88}" type="presParOf" srcId="{F0A062BD-1D67-470E-9F11-163F6B503BD8}" destId="{00801852-AF0D-468A-B9D3-06B16CD99F64}" srcOrd="4" destOrd="0" presId="urn:microsoft.com/office/officeart/2005/8/layout/cycle2"/>
    <dgm:cxn modelId="{052C1B1C-E736-4C34-90A5-EC91780F79B3}" type="presParOf" srcId="{F0A062BD-1D67-470E-9F11-163F6B503BD8}" destId="{D802E00A-C1D2-4C91-80EA-29837EF9BFEE}" srcOrd="5" destOrd="0" presId="urn:microsoft.com/office/officeart/2005/8/layout/cycle2"/>
    <dgm:cxn modelId="{4A97A7B1-87C9-4319-95DC-F3BEBD1B2CFB}" type="presParOf" srcId="{D802E00A-C1D2-4C91-80EA-29837EF9BFEE}" destId="{699BFA74-CA27-4943-A465-59D7A244E48B}" srcOrd="0" destOrd="0" presId="urn:microsoft.com/office/officeart/2005/8/layout/cycle2"/>
    <dgm:cxn modelId="{B476C79D-0778-453E-B18D-9B1EF865B10B}" type="presParOf" srcId="{F0A062BD-1D67-470E-9F11-163F6B503BD8}" destId="{E6778477-8A1C-4992-A427-5450EE7CC417}" srcOrd="6" destOrd="0" presId="urn:microsoft.com/office/officeart/2005/8/layout/cycle2"/>
    <dgm:cxn modelId="{CF53E02B-8E63-4458-8CEC-0CE0CEA5B960}" type="presParOf" srcId="{F0A062BD-1D67-470E-9F11-163F6B503BD8}" destId="{ABF072DF-C17C-4ECE-B3C6-2DE6AEA1B91F}" srcOrd="7" destOrd="0" presId="urn:microsoft.com/office/officeart/2005/8/layout/cycle2"/>
    <dgm:cxn modelId="{7471D12B-FF0C-488B-954F-2AF9A9C1E780}" type="presParOf" srcId="{ABF072DF-C17C-4ECE-B3C6-2DE6AEA1B91F}" destId="{C1F62EC4-7159-4663-9CE8-3C9AB8DAFDE4}" srcOrd="0" destOrd="0" presId="urn:microsoft.com/office/officeart/2005/8/layout/cycle2"/>
    <dgm:cxn modelId="{731C81F8-605D-49CF-845E-42E2818E094F}" type="presParOf" srcId="{F0A062BD-1D67-470E-9F11-163F6B503BD8}" destId="{84FD0C2A-03A0-476E-A628-BFAE9D1248EC}" srcOrd="8" destOrd="0" presId="urn:microsoft.com/office/officeart/2005/8/layout/cycle2"/>
    <dgm:cxn modelId="{0E3882B1-3DEB-480A-BFE6-AB8F16A4AA27}" type="presParOf" srcId="{F0A062BD-1D67-470E-9F11-163F6B503BD8}" destId="{760BAD5D-9EE5-4D76-882D-92B26C5AFDAA}" srcOrd="9" destOrd="0" presId="urn:microsoft.com/office/officeart/2005/8/layout/cycle2"/>
    <dgm:cxn modelId="{C0A01606-CCC0-4C79-AEAA-4D6AA238C9F0}" type="presParOf" srcId="{760BAD5D-9EE5-4D76-882D-92B26C5AFDAA}" destId="{23DED182-44CD-484D-9EB7-15F4D1DF85F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B44F4F-4566-42EF-9DBB-74070EE26B4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C4DF731E-3FB3-4A84-84BC-B1BCE3BEE23C}">
      <dgm:prSet phldrT="[Текст]" custT="1"/>
      <dgm:spPr/>
      <dgm:t>
        <a:bodyPr/>
        <a:lstStyle/>
        <a:p>
          <a:r>
            <a:rPr lang="uk-UA" sz="2800" b="1" dirty="0" smtClean="0"/>
            <a:t>Індивідуальні</a:t>
          </a:r>
        </a:p>
        <a:p>
          <a:r>
            <a:rPr lang="uk-UA" sz="2800" b="1" dirty="0" smtClean="0"/>
            <a:t>вправи</a:t>
          </a:r>
          <a:endParaRPr lang="ru-RU" sz="2800" b="1" dirty="0"/>
        </a:p>
      </dgm:t>
    </dgm:pt>
    <dgm:pt modelId="{6BEF7CFB-513B-4740-9FCE-0F75E34331AB}" type="parTrans" cxnId="{56C0504B-A6DD-48FE-A5A0-76B117DBA135}">
      <dgm:prSet/>
      <dgm:spPr/>
      <dgm:t>
        <a:bodyPr/>
        <a:lstStyle/>
        <a:p>
          <a:endParaRPr lang="ru-RU"/>
        </a:p>
      </dgm:t>
    </dgm:pt>
    <dgm:pt modelId="{3A89280B-2700-42B2-8F78-9F4BF8F6D7B1}" type="sibTrans" cxnId="{56C0504B-A6DD-48FE-A5A0-76B117DBA135}">
      <dgm:prSet/>
      <dgm:spPr/>
      <dgm:t>
        <a:bodyPr/>
        <a:lstStyle/>
        <a:p>
          <a:endParaRPr lang="ru-RU"/>
        </a:p>
      </dgm:t>
    </dgm:pt>
    <dgm:pt modelId="{49C089F4-DE8B-490D-8D29-9EFA913286F6}">
      <dgm:prSet phldrT="[Текст]" custT="1"/>
      <dgm:spPr/>
      <dgm:t>
        <a:bodyPr/>
        <a:lstStyle/>
        <a:p>
          <a:r>
            <a:rPr lang="uk-UA" sz="2800" b="1" dirty="0" smtClean="0"/>
            <a:t>Творчі проєкти</a:t>
          </a:r>
          <a:endParaRPr lang="ru-RU" sz="2800" b="1" dirty="0"/>
        </a:p>
      </dgm:t>
    </dgm:pt>
    <dgm:pt modelId="{3EA5D85F-B610-433B-B107-0A296C050816}" type="parTrans" cxnId="{B278138C-F28D-4B62-90FB-F3804ACCC4F2}">
      <dgm:prSet/>
      <dgm:spPr/>
      <dgm:t>
        <a:bodyPr/>
        <a:lstStyle/>
        <a:p>
          <a:endParaRPr lang="ru-RU"/>
        </a:p>
      </dgm:t>
    </dgm:pt>
    <dgm:pt modelId="{2F590B90-8FFC-4B90-9A78-984E71E5FEC9}" type="sibTrans" cxnId="{B278138C-F28D-4B62-90FB-F3804ACCC4F2}">
      <dgm:prSet/>
      <dgm:spPr/>
      <dgm:t>
        <a:bodyPr/>
        <a:lstStyle/>
        <a:p>
          <a:endParaRPr lang="ru-RU"/>
        </a:p>
      </dgm:t>
    </dgm:pt>
    <dgm:pt modelId="{4550DF35-7D1A-4E8F-8AC1-347D92384E07}">
      <dgm:prSet phldrT="[Текст]" custT="1"/>
      <dgm:spPr/>
      <dgm:t>
        <a:bodyPr/>
        <a:lstStyle/>
        <a:p>
          <a:r>
            <a:rPr lang="uk-UA" sz="2800" b="1" dirty="0" smtClean="0"/>
            <a:t>Самореа-лізація</a:t>
          </a:r>
          <a:endParaRPr lang="ru-RU" sz="2800" b="1" dirty="0"/>
        </a:p>
      </dgm:t>
    </dgm:pt>
    <dgm:pt modelId="{A1A498C3-ABDB-49E3-B207-A68B84B87B1C}" type="parTrans" cxnId="{51232151-93DC-435F-BBD4-F8C1BE783840}">
      <dgm:prSet/>
      <dgm:spPr/>
      <dgm:t>
        <a:bodyPr/>
        <a:lstStyle/>
        <a:p>
          <a:endParaRPr lang="ru-RU"/>
        </a:p>
      </dgm:t>
    </dgm:pt>
    <dgm:pt modelId="{17679109-DFB8-440A-B6F1-E7B393F0EB67}" type="sibTrans" cxnId="{51232151-93DC-435F-BBD4-F8C1BE783840}">
      <dgm:prSet/>
      <dgm:spPr/>
      <dgm:t>
        <a:bodyPr/>
        <a:lstStyle/>
        <a:p>
          <a:endParaRPr lang="ru-RU"/>
        </a:p>
      </dgm:t>
    </dgm:pt>
    <dgm:pt modelId="{52CDE1A6-EDB2-49B3-A2EA-335585C301A2}" type="pres">
      <dgm:prSet presAssocID="{DCB44F4F-4566-42EF-9DBB-74070EE26B4D}" presName="Name0" presStyleCnt="0">
        <dgm:presLayoutVars>
          <dgm:dir/>
          <dgm:animLvl val="lvl"/>
          <dgm:resizeHandles val="exact"/>
        </dgm:presLayoutVars>
      </dgm:prSet>
      <dgm:spPr/>
    </dgm:pt>
    <dgm:pt modelId="{E860888F-32AE-44F6-B7F3-F570A7F93377}" type="pres">
      <dgm:prSet presAssocID="{C4DF731E-3FB3-4A84-84BC-B1BCE3BEE23C}" presName="parTxOnly" presStyleLbl="node1" presStyleIdx="0" presStyleCnt="3" custScaleY="1262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FD456-ADE7-4AAA-BA5D-A0076BB1EBA7}" type="pres">
      <dgm:prSet presAssocID="{3A89280B-2700-42B2-8F78-9F4BF8F6D7B1}" presName="parTxOnlySpace" presStyleCnt="0"/>
      <dgm:spPr/>
    </dgm:pt>
    <dgm:pt modelId="{D4CDC16F-DF8C-440C-BC02-02C3CA6AB13D}" type="pres">
      <dgm:prSet presAssocID="{49C089F4-DE8B-490D-8D29-9EFA913286F6}" presName="parTxOnly" presStyleLbl="node1" presStyleIdx="1" presStyleCnt="3" custScaleY="1231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4E59A9-637B-4ACA-B440-769BB4129AA5}" type="pres">
      <dgm:prSet presAssocID="{2F590B90-8FFC-4B90-9A78-984E71E5FEC9}" presName="parTxOnlySpace" presStyleCnt="0"/>
      <dgm:spPr/>
    </dgm:pt>
    <dgm:pt modelId="{589D6CCF-2622-428C-A06D-0F484575B796}" type="pres">
      <dgm:prSet presAssocID="{4550DF35-7D1A-4E8F-8AC1-347D92384E07}" presName="parTxOnly" presStyleLbl="node1" presStyleIdx="2" presStyleCnt="3" custScaleY="1231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9C73CA-1AC6-4193-99D0-75F835A1DE92}" type="presOf" srcId="{C4DF731E-3FB3-4A84-84BC-B1BCE3BEE23C}" destId="{E860888F-32AE-44F6-B7F3-F570A7F93377}" srcOrd="0" destOrd="0" presId="urn:microsoft.com/office/officeart/2005/8/layout/chevron1"/>
    <dgm:cxn modelId="{9FB366EB-23BF-4E41-BEEC-C628DAFEB2DE}" type="presOf" srcId="{DCB44F4F-4566-42EF-9DBB-74070EE26B4D}" destId="{52CDE1A6-EDB2-49B3-A2EA-335585C301A2}" srcOrd="0" destOrd="0" presId="urn:microsoft.com/office/officeart/2005/8/layout/chevron1"/>
    <dgm:cxn modelId="{B278138C-F28D-4B62-90FB-F3804ACCC4F2}" srcId="{DCB44F4F-4566-42EF-9DBB-74070EE26B4D}" destId="{49C089F4-DE8B-490D-8D29-9EFA913286F6}" srcOrd="1" destOrd="0" parTransId="{3EA5D85F-B610-433B-B107-0A296C050816}" sibTransId="{2F590B90-8FFC-4B90-9A78-984E71E5FEC9}"/>
    <dgm:cxn modelId="{2E76EA42-F60F-4614-904D-73D0FFE386C9}" type="presOf" srcId="{49C089F4-DE8B-490D-8D29-9EFA913286F6}" destId="{D4CDC16F-DF8C-440C-BC02-02C3CA6AB13D}" srcOrd="0" destOrd="0" presId="urn:microsoft.com/office/officeart/2005/8/layout/chevron1"/>
    <dgm:cxn modelId="{51232151-93DC-435F-BBD4-F8C1BE783840}" srcId="{DCB44F4F-4566-42EF-9DBB-74070EE26B4D}" destId="{4550DF35-7D1A-4E8F-8AC1-347D92384E07}" srcOrd="2" destOrd="0" parTransId="{A1A498C3-ABDB-49E3-B207-A68B84B87B1C}" sibTransId="{17679109-DFB8-440A-B6F1-E7B393F0EB67}"/>
    <dgm:cxn modelId="{83A6D085-452D-468C-95A4-CFC402096246}" type="presOf" srcId="{4550DF35-7D1A-4E8F-8AC1-347D92384E07}" destId="{589D6CCF-2622-428C-A06D-0F484575B796}" srcOrd="0" destOrd="0" presId="urn:microsoft.com/office/officeart/2005/8/layout/chevron1"/>
    <dgm:cxn modelId="{56C0504B-A6DD-48FE-A5A0-76B117DBA135}" srcId="{DCB44F4F-4566-42EF-9DBB-74070EE26B4D}" destId="{C4DF731E-3FB3-4A84-84BC-B1BCE3BEE23C}" srcOrd="0" destOrd="0" parTransId="{6BEF7CFB-513B-4740-9FCE-0F75E34331AB}" sibTransId="{3A89280B-2700-42B2-8F78-9F4BF8F6D7B1}"/>
    <dgm:cxn modelId="{01BFC63B-FF06-4B8F-A0DA-AFFFE547014D}" type="presParOf" srcId="{52CDE1A6-EDB2-49B3-A2EA-335585C301A2}" destId="{E860888F-32AE-44F6-B7F3-F570A7F93377}" srcOrd="0" destOrd="0" presId="urn:microsoft.com/office/officeart/2005/8/layout/chevron1"/>
    <dgm:cxn modelId="{BFE14AC5-349C-4557-8456-F85CDFB4973F}" type="presParOf" srcId="{52CDE1A6-EDB2-49B3-A2EA-335585C301A2}" destId="{4A8FD456-ADE7-4AAA-BA5D-A0076BB1EBA7}" srcOrd="1" destOrd="0" presId="urn:microsoft.com/office/officeart/2005/8/layout/chevron1"/>
    <dgm:cxn modelId="{025CC23E-959E-4E05-A873-969D0BAB31D7}" type="presParOf" srcId="{52CDE1A6-EDB2-49B3-A2EA-335585C301A2}" destId="{D4CDC16F-DF8C-440C-BC02-02C3CA6AB13D}" srcOrd="2" destOrd="0" presId="urn:microsoft.com/office/officeart/2005/8/layout/chevron1"/>
    <dgm:cxn modelId="{B148A502-4181-4C29-9BC5-4DA3B6DDE2F2}" type="presParOf" srcId="{52CDE1A6-EDB2-49B3-A2EA-335585C301A2}" destId="{D04E59A9-637B-4ACA-B440-769BB4129AA5}" srcOrd="3" destOrd="0" presId="urn:microsoft.com/office/officeart/2005/8/layout/chevron1"/>
    <dgm:cxn modelId="{8459F2F4-1CF7-4D05-9263-47007A4E28C5}" type="presParOf" srcId="{52CDE1A6-EDB2-49B3-A2EA-335585C301A2}" destId="{589D6CCF-2622-428C-A06D-0F484575B79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D7DF8D-1369-4970-BB1E-A931942B63F1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852E2F9-D5A6-4670-A7F9-7A8FF7485FFA}">
      <dgm:prSet phldrT="[Текст]"/>
      <dgm:spPr/>
      <dgm:t>
        <a:bodyPr/>
        <a:lstStyle/>
        <a:p>
          <a:r>
            <a:rPr lang="uk-UA" dirty="0" smtClean="0"/>
            <a:t>Вид</a:t>
          </a:r>
          <a:endParaRPr lang="ru-RU" dirty="0"/>
        </a:p>
      </dgm:t>
    </dgm:pt>
    <dgm:pt modelId="{4BE983E0-9DD9-43B3-85DA-8D97DA96FD8B}" type="parTrans" cxnId="{F8A372BC-AD43-4916-BCE3-8F920DBBFC09}">
      <dgm:prSet/>
      <dgm:spPr/>
      <dgm:t>
        <a:bodyPr/>
        <a:lstStyle/>
        <a:p>
          <a:endParaRPr lang="ru-RU"/>
        </a:p>
      </dgm:t>
    </dgm:pt>
    <dgm:pt modelId="{8593EC40-EF07-4488-A772-93C16940A7E7}" type="sibTrans" cxnId="{F8A372BC-AD43-4916-BCE3-8F920DBBFC09}">
      <dgm:prSet/>
      <dgm:spPr/>
      <dgm:t>
        <a:bodyPr/>
        <a:lstStyle/>
        <a:p>
          <a:endParaRPr lang="ru-RU"/>
        </a:p>
      </dgm:t>
    </dgm:pt>
    <dgm:pt modelId="{6F6A0915-C63C-4C5D-B75E-A0A05F0A847B}">
      <dgm:prSet phldrT="[Текст]" custT="1"/>
      <dgm:spPr/>
      <dgm:t>
        <a:bodyPr/>
        <a:lstStyle/>
        <a:p>
          <a:r>
            <a:rPr lang="ru-RU" sz="2800" b="0" i="0" dirty="0" smtClean="0">
              <a:latin typeface="Times New Roman" pitchFamily="18" charset="0"/>
              <a:cs typeface="Times New Roman" pitchFamily="18" charset="0"/>
            </a:rPr>
            <a:t>Базова загальна середня освіта.</a:t>
          </a:r>
          <a:endParaRPr lang="ru-RU" sz="2800" b="0" dirty="0">
            <a:latin typeface="Times New Roman" pitchFamily="18" charset="0"/>
            <a:cs typeface="Times New Roman" pitchFamily="18" charset="0"/>
          </a:endParaRPr>
        </a:p>
      </dgm:t>
    </dgm:pt>
    <dgm:pt modelId="{F36DBDF5-1C4F-44A1-B24E-47115584F548}" type="parTrans" cxnId="{6F025841-1C31-40FD-A655-BF6967170202}">
      <dgm:prSet/>
      <dgm:spPr/>
      <dgm:t>
        <a:bodyPr/>
        <a:lstStyle/>
        <a:p>
          <a:endParaRPr lang="ru-RU"/>
        </a:p>
      </dgm:t>
    </dgm:pt>
    <dgm:pt modelId="{ADF10C13-FFB7-41F8-8E7C-2A3EB2DE7918}" type="sibTrans" cxnId="{6F025841-1C31-40FD-A655-BF6967170202}">
      <dgm:prSet/>
      <dgm:spPr/>
      <dgm:t>
        <a:bodyPr/>
        <a:lstStyle/>
        <a:p>
          <a:endParaRPr lang="ru-RU"/>
        </a:p>
      </dgm:t>
    </dgm:pt>
    <dgm:pt modelId="{6E00118A-C6D7-44FC-827D-6562BB214D49}">
      <dgm:prSet phldrT="[Текст]"/>
      <dgm:spPr/>
      <dgm:t>
        <a:bodyPr/>
        <a:lstStyle/>
        <a:p>
          <a:r>
            <a:rPr lang="uk-UA" dirty="0" smtClean="0"/>
            <a:t>Форма</a:t>
          </a:r>
          <a:endParaRPr lang="ru-RU" dirty="0"/>
        </a:p>
      </dgm:t>
    </dgm:pt>
    <dgm:pt modelId="{2A09CD40-9157-4369-B4E2-D4F73EB7BA4E}" type="parTrans" cxnId="{BDBDF81E-EE11-4DC4-BC5D-964DC84F2FA7}">
      <dgm:prSet/>
      <dgm:spPr/>
      <dgm:t>
        <a:bodyPr/>
        <a:lstStyle/>
        <a:p>
          <a:endParaRPr lang="ru-RU"/>
        </a:p>
      </dgm:t>
    </dgm:pt>
    <dgm:pt modelId="{49376660-54F1-4431-B4CE-D183B0EE893E}" type="sibTrans" cxnId="{BDBDF81E-EE11-4DC4-BC5D-964DC84F2FA7}">
      <dgm:prSet/>
      <dgm:spPr/>
      <dgm:t>
        <a:bodyPr/>
        <a:lstStyle/>
        <a:p>
          <a:endParaRPr lang="ru-RU"/>
        </a:p>
      </dgm:t>
    </dgm:pt>
    <dgm:pt modelId="{13360251-E606-40C8-8B8B-B746E8F21C89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Індивідуальна ( педагогічний патронаж).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7C8484E-1178-49E4-940A-01084DC3D7AB}" type="parTrans" cxnId="{D1AFF195-3DF2-40BD-81AC-D5552008E6C7}">
      <dgm:prSet/>
      <dgm:spPr/>
      <dgm:t>
        <a:bodyPr/>
        <a:lstStyle/>
        <a:p>
          <a:endParaRPr lang="ru-RU"/>
        </a:p>
      </dgm:t>
    </dgm:pt>
    <dgm:pt modelId="{F1FCC448-CF6F-4D12-BF64-27CEA219825B}" type="sibTrans" cxnId="{D1AFF195-3DF2-40BD-81AC-D5552008E6C7}">
      <dgm:prSet/>
      <dgm:spPr/>
      <dgm:t>
        <a:bodyPr/>
        <a:lstStyle/>
        <a:p>
          <a:endParaRPr lang="ru-RU"/>
        </a:p>
      </dgm:t>
    </dgm:pt>
    <dgm:pt modelId="{86A66923-8578-42EE-9072-3BF12AFCF569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Інклюзивна.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9B31493B-4BD6-483D-9F85-D6C3A78D80A7}" type="parTrans" cxnId="{F8426727-6B72-450E-A8C9-86CB617B497B}">
      <dgm:prSet/>
      <dgm:spPr/>
      <dgm:t>
        <a:bodyPr/>
        <a:lstStyle/>
        <a:p>
          <a:endParaRPr lang="ru-RU"/>
        </a:p>
      </dgm:t>
    </dgm:pt>
    <dgm:pt modelId="{AECF0052-2ED2-4551-A867-C2EF8476515C}" type="sibTrans" cxnId="{F8426727-6B72-450E-A8C9-86CB617B497B}">
      <dgm:prSet/>
      <dgm:spPr/>
      <dgm:t>
        <a:bodyPr/>
        <a:lstStyle/>
        <a:p>
          <a:endParaRPr lang="ru-RU"/>
        </a:p>
      </dgm:t>
    </dgm:pt>
    <dgm:pt modelId="{9AAF352A-A707-4B1F-9EE6-21B06B2C621D}">
      <dgm:prSet phldrT="[Текст]"/>
      <dgm:spPr/>
      <dgm:t>
        <a:bodyPr/>
        <a:lstStyle/>
        <a:p>
          <a:r>
            <a:rPr lang="uk-UA" dirty="0" smtClean="0"/>
            <a:t>Суб’єкт</a:t>
          </a:r>
          <a:endParaRPr lang="ru-RU" dirty="0"/>
        </a:p>
      </dgm:t>
    </dgm:pt>
    <dgm:pt modelId="{53BD86D6-9A36-4D09-BD76-A07F51E4AEC4}" type="parTrans" cxnId="{6F8AA636-7010-4928-8E72-E3F82707E713}">
      <dgm:prSet/>
      <dgm:spPr/>
      <dgm:t>
        <a:bodyPr/>
        <a:lstStyle/>
        <a:p>
          <a:endParaRPr lang="ru-RU"/>
        </a:p>
      </dgm:t>
    </dgm:pt>
    <dgm:pt modelId="{A5CF876C-819B-45B5-AB97-EC09A1CE8D99}" type="sibTrans" cxnId="{6F8AA636-7010-4928-8E72-E3F82707E713}">
      <dgm:prSet/>
      <dgm:spPr/>
      <dgm:t>
        <a:bodyPr/>
        <a:lstStyle/>
        <a:p>
          <a:endParaRPr lang="ru-RU"/>
        </a:p>
      </dgm:t>
    </dgm:pt>
    <dgm:pt modelId="{13AC4EF6-63AF-404A-A99D-4A3AF033E4A5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Заклад освіти ( державний).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D9D089A8-BEC8-4655-8EAF-C873F419FD80}" type="parTrans" cxnId="{E82E0774-B7E3-4849-9EE4-F9E3B2977A97}">
      <dgm:prSet/>
      <dgm:spPr/>
      <dgm:t>
        <a:bodyPr/>
        <a:lstStyle/>
        <a:p>
          <a:endParaRPr lang="ru-RU"/>
        </a:p>
      </dgm:t>
    </dgm:pt>
    <dgm:pt modelId="{986038DE-F2DE-4014-A00C-B3ED89B3FF44}" type="sibTrans" cxnId="{E82E0774-B7E3-4849-9EE4-F9E3B2977A97}">
      <dgm:prSet/>
      <dgm:spPr/>
      <dgm:t>
        <a:bodyPr/>
        <a:lstStyle/>
        <a:p>
          <a:endParaRPr lang="ru-RU"/>
        </a:p>
      </dgm:t>
    </dgm:pt>
    <dgm:pt modelId="{05A325D5-A487-4231-84CC-79657BE50750}">
      <dgm:prSet phldrT="[Текст]" custT="1"/>
      <dgm:spPr/>
      <dgm:t>
        <a:bodyPr/>
        <a:lstStyle/>
        <a:p>
          <a:r>
            <a:rPr lang="ru-RU" sz="2800" b="0" i="0" dirty="0" smtClean="0">
              <a:latin typeface="Times New Roman" pitchFamily="18" charset="0"/>
              <a:cs typeface="Times New Roman" pitchFamily="18" charset="0"/>
            </a:rPr>
            <a:t>Установа, організація, що провадить освітню діяльність.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B7B261E4-4EBD-4105-BE35-2E40DF5A2CDB}" type="parTrans" cxnId="{75FBE587-A023-45AA-BCAC-FABAEC1A6234}">
      <dgm:prSet/>
      <dgm:spPr/>
      <dgm:t>
        <a:bodyPr/>
        <a:lstStyle/>
        <a:p>
          <a:endParaRPr lang="ru-RU"/>
        </a:p>
      </dgm:t>
    </dgm:pt>
    <dgm:pt modelId="{333F4C99-2DE4-42FF-9655-747BB83FFFAA}" type="sibTrans" cxnId="{75FBE587-A023-45AA-BCAC-FABAEC1A6234}">
      <dgm:prSet/>
      <dgm:spPr/>
      <dgm:t>
        <a:bodyPr/>
        <a:lstStyle/>
        <a:p>
          <a:endParaRPr lang="ru-RU"/>
        </a:p>
      </dgm:t>
    </dgm:pt>
    <dgm:pt modelId="{81D38C00-BE2D-4CBF-9B77-CBD524FBE530}">
      <dgm:prSet phldrT="[Текст]" custT="1"/>
      <dgm:spPr/>
      <dgm:t>
        <a:bodyPr/>
        <a:lstStyle/>
        <a:p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Дистанційна, </a:t>
          </a:r>
          <a:r>
            <a:rPr lang="uk-UA" sz="2800" dirty="0" smtClean="0">
              <a:latin typeface="Times New Roman" pitchFamily="18" charset="0"/>
              <a:cs typeface="Times New Roman" pitchFamily="18" charset="0"/>
            </a:rPr>
            <a:t>змішана.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E1CA56B5-655E-4E6A-994A-117B9F43894B}" type="parTrans" cxnId="{141F5E91-16EA-470E-A818-3214C83EAFD0}">
      <dgm:prSet/>
      <dgm:spPr/>
      <dgm:t>
        <a:bodyPr/>
        <a:lstStyle/>
        <a:p>
          <a:endParaRPr lang="ru-RU"/>
        </a:p>
      </dgm:t>
    </dgm:pt>
    <dgm:pt modelId="{DF8583D6-BAF2-4F52-A36B-D64B36FC42FB}" type="sibTrans" cxnId="{141F5E91-16EA-470E-A818-3214C83EAFD0}">
      <dgm:prSet/>
      <dgm:spPr/>
      <dgm:t>
        <a:bodyPr/>
        <a:lstStyle/>
        <a:p>
          <a:endParaRPr lang="ru-RU"/>
        </a:p>
      </dgm:t>
    </dgm:pt>
    <dgm:pt modelId="{761790C6-5FBD-458C-807F-620447D4C04B}">
      <dgm:prSet custT="1"/>
      <dgm:spPr/>
      <dgm:t>
        <a:bodyPr/>
        <a:lstStyle/>
        <a:p>
          <a:r>
            <a:rPr lang="ru-RU" sz="2800" b="0" i="0" dirty="0" smtClean="0">
              <a:latin typeface="Times New Roman" pitchFamily="18" charset="0"/>
              <a:cs typeface="Times New Roman" pitchFamily="18" charset="0"/>
            </a:rPr>
            <a:t>Повна загальна середня освіта.</a:t>
          </a:r>
          <a:endParaRPr lang="ru-RU" sz="2800" b="0" i="0" dirty="0">
            <a:latin typeface="Times New Roman" pitchFamily="18" charset="0"/>
            <a:cs typeface="Times New Roman" pitchFamily="18" charset="0"/>
          </a:endParaRPr>
        </a:p>
      </dgm:t>
    </dgm:pt>
    <dgm:pt modelId="{87003CB1-B59A-4436-A0C3-69167C6C0BDE}" type="parTrans" cxnId="{B1230675-7837-4A27-AFF5-3B2FBE93EB22}">
      <dgm:prSet/>
      <dgm:spPr/>
      <dgm:t>
        <a:bodyPr/>
        <a:lstStyle/>
        <a:p>
          <a:endParaRPr lang="ru-RU"/>
        </a:p>
      </dgm:t>
    </dgm:pt>
    <dgm:pt modelId="{A8CCCBB2-6B6A-4B7A-8717-A0248491C72A}" type="sibTrans" cxnId="{B1230675-7837-4A27-AFF5-3B2FBE93EB22}">
      <dgm:prSet/>
      <dgm:spPr/>
      <dgm:t>
        <a:bodyPr/>
        <a:lstStyle/>
        <a:p>
          <a:endParaRPr lang="ru-RU"/>
        </a:p>
      </dgm:t>
    </dgm:pt>
    <dgm:pt modelId="{E87FF176-3310-48C5-9505-652EEC457D23}" type="pres">
      <dgm:prSet presAssocID="{A2D7DF8D-1369-4970-BB1E-A931942B63F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35C65F-8E84-4E57-874A-DF1575983F01}" type="pres">
      <dgm:prSet presAssocID="{9852E2F9-D5A6-4670-A7F9-7A8FF7485FFA}" presName="composite" presStyleCnt="0"/>
      <dgm:spPr/>
    </dgm:pt>
    <dgm:pt modelId="{B0F884CF-6CE3-4611-BFD2-4F6977CBA86F}" type="pres">
      <dgm:prSet presAssocID="{9852E2F9-D5A6-4670-A7F9-7A8FF7485F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11A5E-669B-4E09-BB91-2DB62706F45A}" type="pres">
      <dgm:prSet presAssocID="{9852E2F9-D5A6-4670-A7F9-7A8FF7485FFA}" presName="descendantText" presStyleLbl="alignAcc1" presStyleIdx="0" presStyleCnt="3" custLinFactNeighborX="517" custLinFactNeighborY="2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9C4F43-3695-48A4-BA96-CE35CF917BB5}" type="pres">
      <dgm:prSet presAssocID="{8593EC40-EF07-4488-A772-93C16940A7E7}" presName="sp" presStyleCnt="0"/>
      <dgm:spPr/>
    </dgm:pt>
    <dgm:pt modelId="{8E3F5106-1A20-44A6-8992-21759ACC603C}" type="pres">
      <dgm:prSet presAssocID="{6E00118A-C6D7-44FC-827D-6562BB214D49}" presName="composite" presStyleCnt="0"/>
      <dgm:spPr/>
    </dgm:pt>
    <dgm:pt modelId="{20DC8D1A-0FED-49EC-A407-393D86E1E92F}" type="pres">
      <dgm:prSet presAssocID="{6E00118A-C6D7-44FC-827D-6562BB214D4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A8115-F9AF-475F-9D44-AF2DB4639830}" type="pres">
      <dgm:prSet presAssocID="{6E00118A-C6D7-44FC-827D-6562BB214D4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2E6A9-D76D-4573-9298-EE11AC9F87E5}" type="pres">
      <dgm:prSet presAssocID="{49376660-54F1-4431-B4CE-D183B0EE893E}" presName="sp" presStyleCnt="0"/>
      <dgm:spPr/>
    </dgm:pt>
    <dgm:pt modelId="{2C805A58-BEE5-41CA-9962-155CEE271D10}" type="pres">
      <dgm:prSet presAssocID="{9AAF352A-A707-4B1F-9EE6-21B06B2C621D}" presName="composite" presStyleCnt="0"/>
      <dgm:spPr/>
    </dgm:pt>
    <dgm:pt modelId="{45469572-1863-41F2-9E60-39F32A42395B}" type="pres">
      <dgm:prSet presAssocID="{9AAF352A-A707-4B1F-9EE6-21B06B2C621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6C876-89E2-44E4-880B-DAE9AC98C5F5}" type="pres">
      <dgm:prSet presAssocID="{9AAF352A-A707-4B1F-9EE6-21B06B2C621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FBE587-A023-45AA-BCAC-FABAEC1A6234}" srcId="{9AAF352A-A707-4B1F-9EE6-21B06B2C621D}" destId="{05A325D5-A487-4231-84CC-79657BE50750}" srcOrd="1" destOrd="0" parTransId="{B7B261E4-4EBD-4105-BE35-2E40DF5A2CDB}" sibTransId="{333F4C99-2DE4-42FF-9655-747BB83FFFAA}"/>
    <dgm:cxn modelId="{CD696536-DB75-4710-99A2-A7FDD64B95CC}" type="presOf" srcId="{A2D7DF8D-1369-4970-BB1E-A931942B63F1}" destId="{E87FF176-3310-48C5-9505-652EEC457D23}" srcOrd="0" destOrd="0" presId="urn:microsoft.com/office/officeart/2005/8/layout/chevron2"/>
    <dgm:cxn modelId="{9C2AFC0D-86CB-419D-A49E-8E9DF4010F0D}" type="presOf" srcId="{81D38C00-BE2D-4CBF-9B77-CBD524FBE530}" destId="{751A8115-F9AF-475F-9D44-AF2DB4639830}" srcOrd="0" destOrd="2" presId="urn:microsoft.com/office/officeart/2005/8/layout/chevron2"/>
    <dgm:cxn modelId="{4EB48A28-3EEE-4E53-9DD1-BA8763ADD55B}" type="presOf" srcId="{761790C6-5FBD-458C-807F-620447D4C04B}" destId="{6F211A5E-669B-4E09-BB91-2DB62706F45A}" srcOrd="0" destOrd="1" presId="urn:microsoft.com/office/officeart/2005/8/layout/chevron2"/>
    <dgm:cxn modelId="{28D665CA-AD94-405C-858F-8E16F1898003}" type="presOf" srcId="{13AC4EF6-63AF-404A-A99D-4A3AF033E4A5}" destId="{E9F6C876-89E2-44E4-880B-DAE9AC98C5F5}" srcOrd="0" destOrd="0" presId="urn:microsoft.com/office/officeart/2005/8/layout/chevron2"/>
    <dgm:cxn modelId="{CC88FBE8-C3D8-4AAC-9C02-D08A11CD1E79}" type="presOf" srcId="{05A325D5-A487-4231-84CC-79657BE50750}" destId="{E9F6C876-89E2-44E4-880B-DAE9AC98C5F5}" srcOrd="0" destOrd="1" presId="urn:microsoft.com/office/officeart/2005/8/layout/chevron2"/>
    <dgm:cxn modelId="{AE5F7F1A-E846-4A9F-8D87-108A47BDD2A4}" type="presOf" srcId="{6F6A0915-C63C-4C5D-B75E-A0A05F0A847B}" destId="{6F211A5E-669B-4E09-BB91-2DB62706F45A}" srcOrd="0" destOrd="0" presId="urn:microsoft.com/office/officeart/2005/8/layout/chevron2"/>
    <dgm:cxn modelId="{6F025841-1C31-40FD-A655-BF6967170202}" srcId="{9852E2F9-D5A6-4670-A7F9-7A8FF7485FFA}" destId="{6F6A0915-C63C-4C5D-B75E-A0A05F0A847B}" srcOrd="0" destOrd="0" parTransId="{F36DBDF5-1C4F-44A1-B24E-47115584F548}" sibTransId="{ADF10C13-FFB7-41F8-8E7C-2A3EB2DE7918}"/>
    <dgm:cxn modelId="{E82E0774-B7E3-4849-9EE4-F9E3B2977A97}" srcId="{9AAF352A-A707-4B1F-9EE6-21B06B2C621D}" destId="{13AC4EF6-63AF-404A-A99D-4A3AF033E4A5}" srcOrd="0" destOrd="0" parTransId="{D9D089A8-BEC8-4655-8EAF-C873F419FD80}" sibTransId="{986038DE-F2DE-4014-A00C-B3ED89B3FF44}"/>
    <dgm:cxn modelId="{6048E686-3490-4828-B90D-B666A428420D}" type="presOf" srcId="{9AAF352A-A707-4B1F-9EE6-21B06B2C621D}" destId="{45469572-1863-41F2-9E60-39F32A42395B}" srcOrd="0" destOrd="0" presId="urn:microsoft.com/office/officeart/2005/8/layout/chevron2"/>
    <dgm:cxn modelId="{A95FD52A-79E7-4371-85F0-275B720D314B}" type="presOf" srcId="{13360251-E606-40C8-8B8B-B746E8F21C89}" destId="{751A8115-F9AF-475F-9D44-AF2DB4639830}" srcOrd="0" destOrd="0" presId="urn:microsoft.com/office/officeart/2005/8/layout/chevron2"/>
    <dgm:cxn modelId="{C106A5B6-0CB0-4FD8-B7BC-C9F78FE739A1}" type="presOf" srcId="{86A66923-8578-42EE-9072-3BF12AFCF569}" destId="{751A8115-F9AF-475F-9D44-AF2DB4639830}" srcOrd="0" destOrd="1" presId="urn:microsoft.com/office/officeart/2005/8/layout/chevron2"/>
    <dgm:cxn modelId="{6F8AA636-7010-4928-8E72-E3F82707E713}" srcId="{A2D7DF8D-1369-4970-BB1E-A931942B63F1}" destId="{9AAF352A-A707-4B1F-9EE6-21B06B2C621D}" srcOrd="2" destOrd="0" parTransId="{53BD86D6-9A36-4D09-BD76-A07F51E4AEC4}" sibTransId="{A5CF876C-819B-45B5-AB97-EC09A1CE8D99}"/>
    <dgm:cxn modelId="{F8A372BC-AD43-4916-BCE3-8F920DBBFC09}" srcId="{A2D7DF8D-1369-4970-BB1E-A931942B63F1}" destId="{9852E2F9-D5A6-4670-A7F9-7A8FF7485FFA}" srcOrd="0" destOrd="0" parTransId="{4BE983E0-9DD9-43B3-85DA-8D97DA96FD8B}" sibTransId="{8593EC40-EF07-4488-A772-93C16940A7E7}"/>
    <dgm:cxn modelId="{B1230675-7837-4A27-AFF5-3B2FBE93EB22}" srcId="{9852E2F9-D5A6-4670-A7F9-7A8FF7485FFA}" destId="{761790C6-5FBD-458C-807F-620447D4C04B}" srcOrd="1" destOrd="0" parTransId="{87003CB1-B59A-4436-A0C3-69167C6C0BDE}" sibTransId="{A8CCCBB2-6B6A-4B7A-8717-A0248491C72A}"/>
    <dgm:cxn modelId="{87813568-2D2E-42C5-9A37-E4E8F8EC4FE1}" type="presOf" srcId="{9852E2F9-D5A6-4670-A7F9-7A8FF7485FFA}" destId="{B0F884CF-6CE3-4611-BFD2-4F6977CBA86F}" srcOrd="0" destOrd="0" presId="urn:microsoft.com/office/officeart/2005/8/layout/chevron2"/>
    <dgm:cxn modelId="{D1AFF195-3DF2-40BD-81AC-D5552008E6C7}" srcId="{6E00118A-C6D7-44FC-827D-6562BB214D49}" destId="{13360251-E606-40C8-8B8B-B746E8F21C89}" srcOrd="0" destOrd="0" parTransId="{27C8484E-1178-49E4-940A-01084DC3D7AB}" sibTransId="{F1FCC448-CF6F-4D12-BF64-27CEA219825B}"/>
    <dgm:cxn modelId="{F8426727-6B72-450E-A8C9-86CB617B497B}" srcId="{6E00118A-C6D7-44FC-827D-6562BB214D49}" destId="{86A66923-8578-42EE-9072-3BF12AFCF569}" srcOrd="1" destOrd="0" parTransId="{9B31493B-4BD6-483D-9F85-D6C3A78D80A7}" sibTransId="{AECF0052-2ED2-4551-A867-C2EF8476515C}"/>
    <dgm:cxn modelId="{141F5E91-16EA-470E-A818-3214C83EAFD0}" srcId="{6E00118A-C6D7-44FC-827D-6562BB214D49}" destId="{81D38C00-BE2D-4CBF-9B77-CBD524FBE530}" srcOrd="2" destOrd="0" parTransId="{E1CA56B5-655E-4E6A-994A-117B9F43894B}" sibTransId="{DF8583D6-BAF2-4F52-A36B-D64B36FC42FB}"/>
    <dgm:cxn modelId="{E14B5A5B-F335-456B-BB73-73AE701A774B}" type="presOf" srcId="{6E00118A-C6D7-44FC-827D-6562BB214D49}" destId="{20DC8D1A-0FED-49EC-A407-393D86E1E92F}" srcOrd="0" destOrd="0" presId="urn:microsoft.com/office/officeart/2005/8/layout/chevron2"/>
    <dgm:cxn modelId="{BDBDF81E-EE11-4DC4-BC5D-964DC84F2FA7}" srcId="{A2D7DF8D-1369-4970-BB1E-A931942B63F1}" destId="{6E00118A-C6D7-44FC-827D-6562BB214D49}" srcOrd="1" destOrd="0" parTransId="{2A09CD40-9157-4369-B4E2-D4F73EB7BA4E}" sibTransId="{49376660-54F1-4431-B4CE-D183B0EE893E}"/>
    <dgm:cxn modelId="{362FA791-8FF1-474A-A34C-2488961B2C7E}" type="presParOf" srcId="{E87FF176-3310-48C5-9505-652EEC457D23}" destId="{9535C65F-8E84-4E57-874A-DF1575983F01}" srcOrd="0" destOrd="0" presId="urn:microsoft.com/office/officeart/2005/8/layout/chevron2"/>
    <dgm:cxn modelId="{A6AF5D1A-40E9-4422-8CD7-A1EAF79DF129}" type="presParOf" srcId="{9535C65F-8E84-4E57-874A-DF1575983F01}" destId="{B0F884CF-6CE3-4611-BFD2-4F6977CBA86F}" srcOrd="0" destOrd="0" presId="urn:microsoft.com/office/officeart/2005/8/layout/chevron2"/>
    <dgm:cxn modelId="{B032F921-A49D-43D9-9457-9CA274CBF4BC}" type="presParOf" srcId="{9535C65F-8E84-4E57-874A-DF1575983F01}" destId="{6F211A5E-669B-4E09-BB91-2DB62706F45A}" srcOrd="1" destOrd="0" presId="urn:microsoft.com/office/officeart/2005/8/layout/chevron2"/>
    <dgm:cxn modelId="{DEFD31B0-72B1-4F02-B439-5563DC3AE33D}" type="presParOf" srcId="{E87FF176-3310-48C5-9505-652EEC457D23}" destId="{4A9C4F43-3695-48A4-BA96-CE35CF917BB5}" srcOrd="1" destOrd="0" presId="urn:microsoft.com/office/officeart/2005/8/layout/chevron2"/>
    <dgm:cxn modelId="{B0F3570F-B6AD-4CA7-AED2-762C9A4E86FB}" type="presParOf" srcId="{E87FF176-3310-48C5-9505-652EEC457D23}" destId="{8E3F5106-1A20-44A6-8992-21759ACC603C}" srcOrd="2" destOrd="0" presId="urn:microsoft.com/office/officeart/2005/8/layout/chevron2"/>
    <dgm:cxn modelId="{C17E6F09-F2AD-4D97-8695-BDC75621AB44}" type="presParOf" srcId="{8E3F5106-1A20-44A6-8992-21759ACC603C}" destId="{20DC8D1A-0FED-49EC-A407-393D86E1E92F}" srcOrd="0" destOrd="0" presId="urn:microsoft.com/office/officeart/2005/8/layout/chevron2"/>
    <dgm:cxn modelId="{AFC2E00F-F6B2-4220-8EB0-03DAFA033D7F}" type="presParOf" srcId="{8E3F5106-1A20-44A6-8992-21759ACC603C}" destId="{751A8115-F9AF-475F-9D44-AF2DB4639830}" srcOrd="1" destOrd="0" presId="urn:microsoft.com/office/officeart/2005/8/layout/chevron2"/>
    <dgm:cxn modelId="{B5E95DD5-740C-46F2-98DF-D177625DEA77}" type="presParOf" srcId="{E87FF176-3310-48C5-9505-652EEC457D23}" destId="{C1C2E6A9-D76D-4573-9298-EE11AC9F87E5}" srcOrd="3" destOrd="0" presId="urn:microsoft.com/office/officeart/2005/8/layout/chevron2"/>
    <dgm:cxn modelId="{B4F3684A-329A-4A86-9A3C-A24AD3BC7A7D}" type="presParOf" srcId="{E87FF176-3310-48C5-9505-652EEC457D23}" destId="{2C805A58-BEE5-41CA-9962-155CEE271D10}" srcOrd="4" destOrd="0" presId="urn:microsoft.com/office/officeart/2005/8/layout/chevron2"/>
    <dgm:cxn modelId="{5B5C977C-26B3-4523-BDD4-8C2B3231F632}" type="presParOf" srcId="{2C805A58-BEE5-41CA-9962-155CEE271D10}" destId="{45469572-1863-41F2-9E60-39F32A42395B}" srcOrd="0" destOrd="0" presId="urn:microsoft.com/office/officeart/2005/8/layout/chevron2"/>
    <dgm:cxn modelId="{4B375204-464C-480C-A206-D14256D7C019}" type="presParOf" srcId="{2C805A58-BEE5-41CA-9962-155CEE271D10}" destId="{E9F6C876-89E2-44E4-880B-DAE9AC98C5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15901D-BCFD-4A06-B8D5-62B7412F210E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1</a:t>
          </a:r>
          <a:endParaRPr lang="ru-RU" sz="3200" kern="1200" dirty="0"/>
        </a:p>
      </dsp:txBody>
      <dsp:txXfrm rot="5400000">
        <a:off x="-245635" y="246082"/>
        <a:ext cx="1637567" cy="1146297"/>
      </dsp:txXfrm>
    </dsp:sp>
    <dsp:sp modelId="{27C1C12B-71F2-45AD-A85A-470F632E394A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>
              <a:latin typeface="Times New Roman" pitchFamily="18" charset="0"/>
              <a:cs typeface="Times New Roman" pitchFamily="18" charset="0"/>
            </a:rPr>
            <a:t>Урахувати індивідуальні особливості здобувача освіти.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5739" y="-3008994"/>
        <a:ext cx="1064418" cy="7083302"/>
      </dsp:txXfrm>
    </dsp:sp>
    <dsp:sp modelId="{F96645B6-85AA-4978-A966-1D9829BF0AB4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2</a:t>
          </a:r>
          <a:endParaRPr lang="ru-RU" sz="3200" kern="1200" dirty="0"/>
        </a:p>
      </dsp:txBody>
      <dsp:txXfrm rot="5400000">
        <a:off x="-245635" y="1689832"/>
        <a:ext cx="1637567" cy="1146297"/>
      </dsp:txXfrm>
    </dsp:sp>
    <dsp:sp modelId="{C8A68AE3-23FA-4D2A-B6CD-A691FB97896A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>
              <a:latin typeface="Times New Roman" pitchFamily="18" charset="0"/>
              <a:cs typeface="Times New Roman" pitchFamily="18" charset="0"/>
            </a:rPr>
            <a:t>Сприяти розвитку здібностей дитини та забезпечити індивідуальний прогрес.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5739" y="-1565244"/>
        <a:ext cx="1064418" cy="7083302"/>
      </dsp:txXfrm>
    </dsp:sp>
    <dsp:sp modelId="{711EBE93-7B83-4A4D-BB5D-FAD741474B6A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3</a:t>
          </a:r>
          <a:endParaRPr lang="ru-RU" sz="3200" kern="1200" dirty="0"/>
        </a:p>
      </dsp:txBody>
      <dsp:txXfrm rot="5400000">
        <a:off x="-245635" y="3133582"/>
        <a:ext cx="1637567" cy="1146297"/>
      </dsp:txXfrm>
    </dsp:sp>
    <dsp:sp modelId="{F9BC9564-4DB9-4A71-BBA3-AAB9A78CF784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000" kern="1200" dirty="0" smtClean="0">
              <a:latin typeface="Times New Roman" pitchFamily="18" charset="0"/>
              <a:cs typeface="Times New Roman" pitchFamily="18" charset="0"/>
            </a:rPr>
            <a:t>Зробити освітній процес комфортним  для учня.</a:t>
          </a:r>
          <a:endParaRPr lang="ru-RU" sz="30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5739" y="-121494"/>
        <a:ext cx="1064418" cy="70833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18231F-140E-4098-9F19-4691C2EE4F11}">
      <dsp:nvSpPr>
        <dsp:cNvPr id="0" name=""/>
        <dsp:cNvSpPr/>
      </dsp:nvSpPr>
      <dsp:spPr>
        <a:xfrm>
          <a:off x="2953767" y="5"/>
          <a:ext cx="2241152" cy="18429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Стан здоро-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в’я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53767" y="5"/>
        <a:ext cx="2241152" cy="1842950"/>
      </dsp:txXfrm>
    </dsp:sp>
    <dsp:sp modelId="{7A9DFBB7-3D97-4550-A055-2F6D6C25DF18}">
      <dsp:nvSpPr>
        <dsp:cNvPr id="0" name=""/>
        <dsp:cNvSpPr/>
      </dsp:nvSpPr>
      <dsp:spPr>
        <a:xfrm rot="1909768">
          <a:off x="5028937" y="1309816"/>
          <a:ext cx="217034" cy="543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909768">
        <a:off x="5028937" y="1309816"/>
        <a:ext cx="217034" cy="543156"/>
      </dsp:txXfrm>
    </dsp:sp>
    <dsp:sp modelId="{A61DF1EF-7305-488F-85A6-3B5E27667F26}">
      <dsp:nvSpPr>
        <dsp:cNvPr id="0" name=""/>
        <dsp:cNvSpPr/>
      </dsp:nvSpPr>
      <dsp:spPr>
        <a:xfrm>
          <a:off x="5091558" y="1368155"/>
          <a:ext cx="2124136" cy="16880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Тип особис-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тості</a:t>
          </a:r>
          <a:endParaRPr lang="ru-RU" sz="2800" b="1" kern="1200" dirty="0"/>
        </a:p>
      </dsp:txBody>
      <dsp:txXfrm>
        <a:off x="5091558" y="1368155"/>
        <a:ext cx="2124136" cy="1688034"/>
      </dsp:txXfrm>
    </dsp:sp>
    <dsp:sp modelId="{F383E2FC-EC2B-42BD-A530-536AB8676C10}">
      <dsp:nvSpPr>
        <dsp:cNvPr id="0" name=""/>
        <dsp:cNvSpPr/>
      </dsp:nvSpPr>
      <dsp:spPr>
        <a:xfrm rot="6478575">
          <a:off x="5688306" y="2980533"/>
          <a:ext cx="255799" cy="543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6478575">
        <a:off x="5688306" y="2980533"/>
        <a:ext cx="255799" cy="543156"/>
      </dsp:txXfrm>
    </dsp:sp>
    <dsp:sp modelId="{00801852-AF0D-468A-B9D3-06B16CD99F64}">
      <dsp:nvSpPr>
        <dsp:cNvPr id="0" name=""/>
        <dsp:cNvSpPr/>
      </dsp:nvSpPr>
      <dsp:spPr>
        <a:xfrm>
          <a:off x="4334407" y="3456381"/>
          <a:ext cx="2228664" cy="18565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Увага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34407" y="3456381"/>
        <a:ext cx="2228664" cy="1856549"/>
      </dsp:txXfrm>
    </dsp:sp>
    <dsp:sp modelId="{D802E00A-C1D2-4C91-80EA-29837EF9BFEE}">
      <dsp:nvSpPr>
        <dsp:cNvPr id="0" name=""/>
        <dsp:cNvSpPr/>
      </dsp:nvSpPr>
      <dsp:spPr>
        <a:xfrm rot="10826541">
          <a:off x="3988644" y="4102748"/>
          <a:ext cx="244377" cy="543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0826541">
        <a:off x="3988644" y="4102748"/>
        <a:ext cx="244377" cy="543156"/>
      </dsp:txXfrm>
    </dsp:sp>
    <dsp:sp modelId="{E6778477-8A1C-4992-A427-5450EE7CC417}">
      <dsp:nvSpPr>
        <dsp:cNvPr id="0" name=""/>
        <dsp:cNvSpPr/>
      </dsp:nvSpPr>
      <dsp:spPr>
        <a:xfrm>
          <a:off x="1738536" y="3456392"/>
          <a:ext cx="2134887" cy="181572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Пам’ять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38536" y="3456392"/>
        <a:ext cx="2134887" cy="1815720"/>
      </dsp:txXfrm>
    </dsp:sp>
    <dsp:sp modelId="{ABF072DF-C17C-4ECE-B3C6-2DE6AEA1B91F}">
      <dsp:nvSpPr>
        <dsp:cNvPr id="0" name=""/>
        <dsp:cNvSpPr/>
      </dsp:nvSpPr>
      <dsp:spPr>
        <a:xfrm rot="15000199">
          <a:off x="2330408" y="3056187"/>
          <a:ext cx="196779" cy="543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5000199">
        <a:off x="2330408" y="3056187"/>
        <a:ext cx="196779" cy="543156"/>
      </dsp:txXfrm>
    </dsp:sp>
    <dsp:sp modelId="{84FD0C2A-03A0-476E-A628-BFAE9D1248EC}">
      <dsp:nvSpPr>
        <dsp:cNvPr id="0" name=""/>
        <dsp:cNvSpPr/>
      </dsp:nvSpPr>
      <dsp:spPr>
        <a:xfrm>
          <a:off x="960000" y="1296147"/>
          <a:ext cx="2149435" cy="189739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latin typeface="Times New Roman" pitchFamily="18" charset="0"/>
              <a:cs typeface="Times New Roman" pitchFamily="18" charset="0"/>
            </a:rPr>
            <a:t>Нахили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60000" y="1296147"/>
        <a:ext cx="2149435" cy="1897394"/>
      </dsp:txXfrm>
    </dsp:sp>
    <dsp:sp modelId="{760BAD5D-9EE5-4D76-882D-92B26C5AFDAA}">
      <dsp:nvSpPr>
        <dsp:cNvPr id="0" name=""/>
        <dsp:cNvSpPr/>
      </dsp:nvSpPr>
      <dsp:spPr>
        <a:xfrm rot="19621405">
          <a:off x="2950389" y="1318906"/>
          <a:ext cx="185710" cy="543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19621405">
        <a:off x="2950389" y="1318906"/>
        <a:ext cx="185710" cy="5431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60888F-32AE-44F6-B7F3-F570A7F93377}">
      <dsp:nvSpPr>
        <dsp:cNvPr id="0" name=""/>
        <dsp:cNvSpPr/>
      </dsp:nvSpPr>
      <dsp:spPr>
        <a:xfrm>
          <a:off x="2471" y="82065"/>
          <a:ext cx="3010834" cy="152065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Індивідуальні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вправи</a:t>
          </a:r>
          <a:endParaRPr lang="ru-RU" sz="2800" b="1" kern="1200" dirty="0"/>
        </a:p>
      </dsp:txBody>
      <dsp:txXfrm>
        <a:off x="2471" y="82065"/>
        <a:ext cx="3010834" cy="1520652"/>
      </dsp:txXfrm>
    </dsp:sp>
    <dsp:sp modelId="{D4CDC16F-DF8C-440C-BC02-02C3CA6AB13D}">
      <dsp:nvSpPr>
        <dsp:cNvPr id="0" name=""/>
        <dsp:cNvSpPr/>
      </dsp:nvSpPr>
      <dsp:spPr>
        <a:xfrm>
          <a:off x="2712222" y="100606"/>
          <a:ext cx="3010834" cy="148357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Творчі проєкти</a:t>
          </a:r>
          <a:endParaRPr lang="ru-RU" sz="2800" b="1" kern="1200" dirty="0"/>
        </a:p>
      </dsp:txBody>
      <dsp:txXfrm>
        <a:off x="2712222" y="100606"/>
        <a:ext cx="3010834" cy="1483570"/>
      </dsp:txXfrm>
    </dsp:sp>
    <dsp:sp modelId="{589D6CCF-2622-428C-A06D-0F484575B796}">
      <dsp:nvSpPr>
        <dsp:cNvPr id="0" name=""/>
        <dsp:cNvSpPr/>
      </dsp:nvSpPr>
      <dsp:spPr>
        <a:xfrm>
          <a:off x="5421973" y="100606"/>
          <a:ext cx="3010834" cy="148357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Самореа-лізація</a:t>
          </a:r>
          <a:endParaRPr lang="ru-RU" sz="2800" b="1" kern="1200" dirty="0"/>
        </a:p>
      </dsp:txBody>
      <dsp:txXfrm>
        <a:off x="5421973" y="100606"/>
        <a:ext cx="3010834" cy="14835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F884CF-6CE3-4611-BFD2-4F6977CBA86F}">
      <dsp:nvSpPr>
        <dsp:cNvPr id="0" name=""/>
        <dsp:cNvSpPr/>
      </dsp:nvSpPr>
      <dsp:spPr>
        <a:xfrm rot="5400000">
          <a:off x="-285014" y="290181"/>
          <a:ext cx="1900096" cy="133006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Вид</a:t>
          </a:r>
          <a:endParaRPr lang="ru-RU" sz="3300" kern="1200" dirty="0"/>
        </a:p>
      </dsp:txBody>
      <dsp:txXfrm rot="5400000">
        <a:off x="-285014" y="290181"/>
        <a:ext cx="1900096" cy="1330067"/>
      </dsp:txXfrm>
    </dsp:sp>
    <dsp:sp modelId="{6F211A5E-669B-4E09-BB91-2DB62706F45A}">
      <dsp:nvSpPr>
        <dsp:cNvPr id="0" name=""/>
        <dsp:cNvSpPr/>
      </dsp:nvSpPr>
      <dsp:spPr>
        <a:xfrm rot="5400000">
          <a:off x="4162302" y="-2801180"/>
          <a:ext cx="1235062" cy="68995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i="0" kern="1200" dirty="0" smtClean="0">
              <a:latin typeface="Times New Roman" pitchFamily="18" charset="0"/>
              <a:cs typeface="Times New Roman" pitchFamily="18" charset="0"/>
            </a:rPr>
            <a:t>Базова загальна середня освіта.</a:t>
          </a:r>
          <a:endParaRPr lang="ru-RU" sz="2800" b="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i="0" kern="1200" dirty="0" smtClean="0">
              <a:latin typeface="Times New Roman" pitchFamily="18" charset="0"/>
              <a:cs typeface="Times New Roman" pitchFamily="18" charset="0"/>
            </a:rPr>
            <a:t>Повна загальна середня освіта.</a:t>
          </a:r>
          <a:endParaRPr lang="ru-RU" sz="2800" b="0" i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62302" y="-2801180"/>
        <a:ext cx="1235062" cy="6899532"/>
      </dsp:txXfrm>
    </dsp:sp>
    <dsp:sp modelId="{20DC8D1A-0FED-49EC-A407-393D86E1E92F}">
      <dsp:nvSpPr>
        <dsp:cNvPr id="0" name=""/>
        <dsp:cNvSpPr/>
      </dsp:nvSpPr>
      <dsp:spPr>
        <a:xfrm rot="5400000">
          <a:off x="-285014" y="1999262"/>
          <a:ext cx="1900096" cy="133006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Форма</a:t>
          </a:r>
          <a:endParaRPr lang="ru-RU" sz="3300" kern="1200" dirty="0"/>
        </a:p>
      </dsp:txBody>
      <dsp:txXfrm rot="5400000">
        <a:off x="-285014" y="1999262"/>
        <a:ext cx="1900096" cy="1330067"/>
      </dsp:txXfrm>
    </dsp:sp>
    <dsp:sp modelId="{751A8115-F9AF-475F-9D44-AF2DB4639830}">
      <dsp:nvSpPr>
        <dsp:cNvPr id="0" name=""/>
        <dsp:cNvSpPr/>
      </dsp:nvSpPr>
      <dsp:spPr>
        <a:xfrm rot="5400000">
          <a:off x="4162302" y="-1117987"/>
          <a:ext cx="1235062" cy="68995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Індивідуальна ( педагогічний патронаж).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Інклюзивна.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Дистанційна, </a:t>
          </a: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змішана.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62302" y="-1117987"/>
        <a:ext cx="1235062" cy="6899532"/>
      </dsp:txXfrm>
    </dsp:sp>
    <dsp:sp modelId="{45469572-1863-41F2-9E60-39F32A42395B}">
      <dsp:nvSpPr>
        <dsp:cNvPr id="0" name=""/>
        <dsp:cNvSpPr/>
      </dsp:nvSpPr>
      <dsp:spPr>
        <a:xfrm rot="5400000">
          <a:off x="-285014" y="3708343"/>
          <a:ext cx="1900096" cy="133006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 smtClean="0"/>
            <a:t>Суб’єкт</a:t>
          </a:r>
          <a:endParaRPr lang="ru-RU" sz="3300" kern="1200" dirty="0"/>
        </a:p>
      </dsp:txBody>
      <dsp:txXfrm rot="5400000">
        <a:off x="-285014" y="3708343"/>
        <a:ext cx="1900096" cy="1330067"/>
      </dsp:txXfrm>
    </dsp:sp>
    <dsp:sp modelId="{E9F6C876-89E2-44E4-880B-DAE9AC98C5F5}">
      <dsp:nvSpPr>
        <dsp:cNvPr id="0" name=""/>
        <dsp:cNvSpPr/>
      </dsp:nvSpPr>
      <dsp:spPr>
        <a:xfrm rot="5400000">
          <a:off x="4162302" y="591093"/>
          <a:ext cx="1235062" cy="68995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>
              <a:latin typeface="Times New Roman" pitchFamily="18" charset="0"/>
              <a:cs typeface="Times New Roman" pitchFamily="18" charset="0"/>
            </a:rPr>
            <a:t>Заклад освіти ( державний).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0" i="0" kern="1200" dirty="0" smtClean="0">
              <a:latin typeface="Times New Roman" pitchFamily="18" charset="0"/>
              <a:cs typeface="Times New Roman" pitchFamily="18" charset="0"/>
            </a:rPr>
            <a:t>Установа, організація, що провадить освітню діяльність.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62302" y="591093"/>
        <a:ext cx="1235062" cy="6899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8BA8-5CBE-428C-968B-4E87429EACA6}" type="datetimeFigureOut">
              <a:rPr lang="ru-RU" smtClean="0"/>
              <a:pPr/>
              <a:t>04.01.2021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668C-DEDD-4376-88B3-BE6FE12C89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8BA8-5CBE-428C-968B-4E87429EACA6}" type="datetimeFigureOut">
              <a:rPr lang="ru-RU" smtClean="0"/>
              <a:pPr/>
              <a:t>04.01.2021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668C-DEDD-4376-88B3-BE6FE12C89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8BA8-5CBE-428C-968B-4E87429EACA6}" type="datetimeFigureOut">
              <a:rPr lang="ru-RU" smtClean="0"/>
              <a:pPr/>
              <a:t>04.01.2021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668C-DEDD-4376-88B3-BE6FE12C89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8BA8-5CBE-428C-968B-4E87429EACA6}" type="datetimeFigureOut">
              <a:rPr lang="ru-RU" smtClean="0"/>
              <a:pPr/>
              <a:t>04.01.2021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668C-DEDD-4376-88B3-BE6FE12C89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8BA8-5CBE-428C-968B-4E87429EACA6}" type="datetimeFigureOut">
              <a:rPr lang="ru-RU" smtClean="0"/>
              <a:pPr/>
              <a:t>04.01.2021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668C-DEDD-4376-88B3-BE6FE12C89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8BA8-5CBE-428C-968B-4E87429EACA6}" type="datetimeFigureOut">
              <a:rPr lang="ru-RU" smtClean="0"/>
              <a:pPr/>
              <a:t>04.01.2021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668C-DEDD-4376-88B3-BE6FE12C89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8BA8-5CBE-428C-968B-4E87429EACA6}" type="datetimeFigureOut">
              <a:rPr lang="ru-RU" smtClean="0"/>
              <a:pPr/>
              <a:t>04.01.2021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668C-DEDD-4376-88B3-BE6FE12C89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8BA8-5CBE-428C-968B-4E87429EACA6}" type="datetimeFigureOut">
              <a:rPr lang="ru-RU" smtClean="0"/>
              <a:pPr/>
              <a:t>04.01.2021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668C-DEDD-4376-88B3-BE6FE12C89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8BA8-5CBE-428C-968B-4E87429EACA6}" type="datetimeFigureOut">
              <a:rPr lang="ru-RU" smtClean="0"/>
              <a:pPr/>
              <a:t>04.01.2021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668C-DEDD-4376-88B3-BE6FE12C89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8BA8-5CBE-428C-968B-4E87429EACA6}" type="datetimeFigureOut">
              <a:rPr lang="ru-RU" smtClean="0"/>
              <a:pPr/>
              <a:t>04.01.2021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668C-DEDD-4376-88B3-BE6FE12C89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8BA8-5CBE-428C-968B-4E87429EACA6}" type="datetimeFigureOut">
              <a:rPr lang="ru-RU" smtClean="0"/>
              <a:pPr/>
              <a:t>04.01.2021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B668C-DEDD-4376-88B3-BE6FE12C89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B8BA8-5CBE-428C-968B-4E87429EACA6}" type="datetimeFigureOut">
              <a:rPr lang="ru-RU" smtClean="0"/>
              <a:pPr/>
              <a:t>04.01.2021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B668C-DEDD-4376-88B3-BE6FE12C89B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809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Формування індивідуальної освітньої траєкторії здобувачів освіти при викладанні предметів суспільно – гуманітарного циклу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Новая папка\Друк\конкурс\Без названия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8496944" cy="40770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Основні складові змісту індивідуальної освітньої траєкторії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Індивідуальний підхід до вивчення навчальних дисциплін.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Визначення власних цілей дитини у вивчені конкретної теми або розділу.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Вибір оптимальної форми та темпу навчання.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Використання способів навчання, які відповідають індивідуальним особливостям учня.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Здійснення учнем самооцінки власної діяльності.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Шляхи забезпечення індивідуальної освітньої траєкторії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Використання технології змішаного навчання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 поєднання дистанційної і класно – урочної форм організації освітнього процесу):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використання існуючих або розроблення власної інтернет-платформи, де розміщуються освітні ресурси, здійснюється комунікація;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розроблення та розміщення вчителями електронних освітніх ресурсів;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розроблення індивідуальних завдань для виконання.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08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Орієнтовний алгоритм розроблення індивідуальної освітньої траєкторії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600200"/>
          <a:ext cx="8496300" cy="49971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35982"/>
                <a:gridCol w="2928218"/>
                <a:gridCol w="2832100"/>
              </a:tblGrid>
              <a:tr h="1690766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Заява батьків ›</a:t>
                      </a:r>
                      <a:r>
                        <a:rPr lang="uk-UA" sz="2800" dirty="0" smtClean="0"/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Рішення педагогічної ради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‹ Ініціатива закладу освіти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84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НАКАЗ ДИРЕКТОРА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8443">
                <a:tc gridSpan="3">
                  <a:txBody>
                    <a:bodyPr/>
                    <a:lstStyle/>
                    <a:p>
                      <a:pPr algn="ctr"/>
                      <a:r>
                        <a:rPr lang="uk-UA" sz="20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РОЗРОБЛЕННЯ ІНДИВІДУАЛЬНОГО НАВЧАЛЬНОГО ПЛАНУ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475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Графік консультацій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Індивідуальні завдання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Формувальне оцінювання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164750">
                <a:tc gridSpan="3"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Моніторинг реалізації індивідуальної освітньої траєкторії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967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pic>
        <p:nvPicPr>
          <p:cNvPr id="2051" name="Picture 3" descr="C:\Users\elena\Pictures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640960" cy="5184576"/>
          </a:xfrm>
          <a:prstGeom prst="rect">
            <a:avLst/>
          </a:prstGeom>
          <a:noFill/>
        </p:spPr>
      </p:pic>
      <p:pic>
        <p:nvPicPr>
          <p:cNvPr id="2052" name="Picture 4" descr="C:\Users\elena\Picture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66545"/>
            <a:ext cx="3816424" cy="53914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620689"/>
            <a:ext cx="8784976" cy="54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uk-UA" dirty="0" smtClean="0"/>
              <a:t>		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Кожна людина має право на вільний розвиток своєї особистості, якщо при  цьому не порушуються права і свободи інших людей і має обов’язки перед суспільством, в якому забезпечується вільний і всебічний розвиток її особистості.</a:t>
            </a:r>
          </a:p>
          <a:p>
            <a:pPr algn="r">
              <a:buNone/>
            </a:pPr>
            <a:r>
              <a:rPr lang="uk-UA" dirty="0" smtClean="0"/>
              <a:t>Конституція України ст.23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Індивідуальна освітня траєкторія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Персональний шлях реалізації особистісного потенціалу здобувача освіти, що формується з урахуванням його здібностей, інтересів, потреб, мотивації можливостей і досвіду.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Ґрунтується на виборі здобувачем освіти видів, форм і темпу здобуття освіти, суб’єктів освітньої діяльності та запропонованих ними освітніх програм, навчальних дисциплін і рівня їх складності, методів, засобів навчання.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Мета розроблення індивідуальної освітньої траєкторії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Індивідуальні особливості здобувача освіти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Розвиток здібностей,  індивідуальний прогрес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600201"/>
          <a:ext cx="8435280" cy="1684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1547664" y="3356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211960" y="3356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7236296" y="3356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537" y="4447734"/>
          <a:ext cx="849694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4"/>
                <a:gridCol w="2832314"/>
                <a:gridCol w="2832314"/>
              </a:tblGrid>
              <a:tr h="1035890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Предметні  компетентності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Ключові компетентності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Предметні + ключові</a:t>
                      </a:r>
                    </a:p>
                    <a:p>
                      <a:r>
                        <a:rPr lang="uk-UA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компетентності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7664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Теорія</a:t>
                      </a:r>
                      <a:r>
                        <a:rPr lang="uk-UA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+ практика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Практика + творчість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Успіх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Download\IMG_20190903_113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420888"/>
            <a:ext cx="5136571" cy="38524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Шляхом індивідуальної траєкторії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85313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D:\Download\IMG_20201118_1338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2880320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D:\Download\IMG_20201012_0809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3672408" cy="27543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D:\Download\IMG_20200924_110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628800"/>
            <a:ext cx="2664296" cy="35523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9" name="Picture 5" descr="D:\Download\IMG_20200928_0904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772816"/>
            <a:ext cx="3096344" cy="24842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Комфорт навчання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Здобувачі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Потребують індивідуальної форми навчання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 педагогічного патронажу).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Перебувають на дистанційній формі навчання.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Перебували на довготривалому лікуванні.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Потребують відповідного періоду адаптації.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Прибули з інших закладів освіти( наприклад, з вивченням мов національних меншин).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Випереджають однокласників у швидкості та якості засвоєння навчального матеріалу.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Мають індивідуальні інтереси, нахили, уподобання.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Мають особливі освітні потреби.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372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Формування індивідуальної освітньої траєкторії здобувачів освіти при викладанні предметів суспільно – гуманітарного циклу</vt:lpstr>
      <vt:lpstr>Слайд 2</vt:lpstr>
      <vt:lpstr>Індивідуальна освітня траєкторія</vt:lpstr>
      <vt:lpstr>Мета розроблення індивідуальної освітньої траєкторії</vt:lpstr>
      <vt:lpstr>Індивідуальні особливості здобувача освіти</vt:lpstr>
      <vt:lpstr> Розвиток здібностей,  індивідуальний прогрес </vt:lpstr>
      <vt:lpstr>Шляхом індивідуальної траєкторії</vt:lpstr>
      <vt:lpstr>Комфорт навчання</vt:lpstr>
      <vt:lpstr>Здобувачі</vt:lpstr>
      <vt:lpstr>Основні складові змісту індивідуальної освітньої траєкторії</vt:lpstr>
      <vt:lpstr>Шляхи забезпечення індивідуальної освітньої траєкторії</vt:lpstr>
      <vt:lpstr>Орієнтовний алгоритм розроблення індивідуальної освітньої траєкторії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індивідуальної освітньої траєкторії здобувачів освіти при викладанні предметів суспільно – гуманітарного циклу</dc:title>
  <dc:creator>elena.edem.kniga@outlook.com</dc:creator>
  <cp:lastModifiedBy>elena.edem.kniga@outlook.com</cp:lastModifiedBy>
  <cp:revision>23</cp:revision>
  <dcterms:created xsi:type="dcterms:W3CDTF">2020-12-31T06:16:56Z</dcterms:created>
  <dcterms:modified xsi:type="dcterms:W3CDTF">2021-01-04T14:06:09Z</dcterms:modified>
</cp:coreProperties>
</file>